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2" r:id="rId4"/>
  </p:sldMasterIdLst>
  <p:notesMasterIdLst>
    <p:notesMasterId r:id="rId35"/>
  </p:notesMasterIdLst>
  <p:handoutMasterIdLst>
    <p:handoutMasterId r:id="rId36"/>
  </p:handoutMasterIdLst>
  <p:sldIdLst>
    <p:sldId id="2561" r:id="rId5"/>
    <p:sldId id="2569" r:id="rId6"/>
    <p:sldId id="2606" r:id="rId7"/>
    <p:sldId id="2607" r:id="rId8"/>
    <p:sldId id="2580" r:id="rId9"/>
    <p:sldId id="2581" r:id="rId10"/>
    <p:sldId id="2582" r:id="rId11"/>
    <p:sldId id="2583" r:id="rId12"/>
    <p:sldId id="2588" r:id="rId13"/>
    <p:sldId id="2593" r:id="rId14"/>
    <p:sldId id="2603" r:id="rId15"/>
    <p:sldId id="2602" r:id="rId16"/>
    <p:sldId id="2604" r:id="rId17"/>
    <p:sldId id="2605" r:id="rId18"/>
    <p:sldId id="2591" r:id="rId19"/>
    <p:sldId id="2592" r:id="rId20"/>
    <p:sldId id="2594" r:id="rId21"/>
    <p:sldId id="2573" r:id="rId22"/>
    <p:sldId id="2574" r:id="rId23"/>
    <p:sldId id="2576" r:id="rId24"/>
    <p:sldId id="2589" r:id="rId25"/>
    <p:sldId id="2577" r:id="rId26"/>
    <p:sldId id="2578" r:id="rId27"/>
    <p:sldId id="2596" r:id="rId28"/>
    <p:sldId id="2568" r:id="rId29"/>
    <p:sldId id="2598" r:id="rId30"/>
    <p:sldId id="2600" r:id="rId31"/>
    <p:sldId id="2601" r:id="rId32"/>
    <p:sldId id="2595" r:id="rId33"/>
    <p:sldId id="2608" r:id="rId34"/>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onhard Euler en de kracht van wiskunde: van hofproject tot turbine-theorie" id="{20A9B6D6-D559-4AC4-9ADD-BED0773BE12F}">
          <p14:sldIdLst/>
        </p14:section>
        <p14:section name="Introductie tot Euler en zijn relevantie" id="{A5C39517-B66C-4169-9AF0-582EF090ECB8}">
          <p14:sldIdLst/>
        </p14:section>
        <p14:section name="Intro" id="{A1584DCB-1FDB-4C4E-BA14-84DAE15E177D}">
          <p14:sldIdLst>
            <p14:sldId id="2561"/>
            <p14:sldId id="2569"/>
            <p14:sldId id="2606"/>
            <p14:sldId id="2607"/>
          </p14:sldIdLst>
        </p14:section>
        <p14:section name="Knik heden" id="{784D9E03-E43C-4114-BE49-C11CE7308FDB}">
          <p14:sldIdLst>
            <p14:sldId id="2580"/>
            <p14:sldId id="2581"/>
            <p14:sldId id="2582"/>
            <p14:sldId id="2583"/>
            <p14:sldId id="2588"/>
          </p14:sldIdLst>
        </p14:section>
        <p14:section name="Historische context" id="{EF145E01-B86B-45A5-83D7-9D0A503B6B9A}">
          <p14:sldIdLst>
            <p14:sldId id="2593"/>
            <p14:sldId id="2603"/>
            <p14:sldId id="2602"/>
            <p14:sldId id="2604"/>
            <p14:sldId id="2605"/>
            <p14:sldId id="2591"/>
            <p14:sldId id="2592"/>
            <p14:sldId id="2594"/>
          </p14:sldIdLst>
        </p14:section>
        <p14:section name="Eulers wiskundige oplossing" id="{25DBDAB4-F63F-4E33-826A-FA5CA7465904}">
          <p14:sldIdLst>
            <p14:sldId id="2573"/>
            <p14:sldId id="2574"/>
            <p14:sldId id="2576"/>
            <p14:sldId id="2589"/>
            <p14:sldId id="2577"/>
            <p14:sldId id="2578"/>
          </p14:sldIdLst>
        </p14:section>
        <p14:section name="Betekenis voor de techniek" id="{7CD6620F-C73C-4212-8348-1232B64C2926}">
          <p14:sldIdLst>
            <p14:sldId id="2596"/>
            <p14:sldId id="2568"/>
            <p14:sldId id="2598"/>
            <p14:sldId id="2600"/>
            <p14:sldId id="2601"/>
            <p14:sldId id="2595"/>
            <p14:sldId id="260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90636E-6125-D3B1-DECB-1A6B3BF5F2A9}" name="Christiaan Boudri" initials="CB" userId="S::Christiaan.Boudri@han.nl::2c12096f-88c4-4ed2-8369-dca13da95b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6808"/>
    <a:srgbClr val="5DA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49D0B6-A977-4E23-A0F9-3D25999BAE8D}" v="3" dt="2026-05-15T10:54:23.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9" autoAdjust="0"/>
    <p:restoredTop sz="74970" autoAdjust="0"/>
  </p:normalViewPr>
  <p:slideViewPr>
    <p:cSldViewPr showGuides="1">
      <p:cViewPr varScale="1">
        <p:scale>
          <a:sx n="110" d="100"/>
          <a:sy n="110" d="100"/>
        </p:scale>
        <p:origin x="318" y="48"/>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an Boudri" userId="2c12096f-88c4-4ed2-8369-dca13da95b47" providerId="ADAL" clId="{DCB8A317-D3C8-4E7A-A914-4260A63519FE}"/>
    <pc:docChg chg="modSld sldOrd modSection">
      <pc:chgData name="Christiaan Boudri" userId="2c12096f-88c4-4ed2-8369-dca13da95b47" providerId="ADAL" clId="{DCB8A317-D3C8-4E7A-A914-4260A63519FE}" dt="2026-05-15T10:59:04.866" v="212" actId="20577"/>
      <pc:docMkLst>
        <pc:docMk/>
      </pc:docMkLst>
      <pc:sldChg chg="modSp mod ord">
        <pc:chgData name="Christiaan Boudri" userId="2c12096f-88c4-4ed2-8369-dca13da95b47" providerId="ADAL" clId="{DCB8A317-D3C8-4E7A-A914-4260A63519FE}" dt="2026-05-15T10:59:04.866" v="212" actId="20577"/>
        <pc:sldMkLst>
          <pc:docMk/>
          <pc:sldMk cId="3712086830" sldId="2569"/>
        </pc:sldMkLst>
        <pc:spChg chg="mod">
          <ac:chgData name="Christiaan Boudri" userId="2c12096f-88c4-4ed2-8369-dca13da95b47" providerId="ADAL" clId="{DCB8A317-D3C8-4E7A-A914-4260A63519FE}" dt="2026-05-15T10:59:04.866" v="212" actId="20577"/>
          <ac:spMkLst>
            <pc:docMk/>
            <pc:sldMk cId="3712086830" sldId="2569"/>
            <ac:spMk id="5" creationId="{85C675C2-7025-CDE7-E711-5596E7761414}"/>
          </ac:spMkLst>
        </pc:spChg>
      </pc:sldChg>
      <pc:sldChg chg="modSp mod">
        <pc:chgData name="Christiaan Boudri" userId="2c12096f-88c4-4ed2-8369-dca13da95b47" providerId="ADAL" clId="{DCB8A317-D3C8-4E7A-A914-4260A63519FE}" dt="2026-05-15T10:58:23.044" v="209" actId="20577"/>
        <pc:sldMkLst>
          <pc:docMk/>
          <pc:sldMk cId="985264882" sldId="2608"/>
        </pc:sldMkLst>
        <pc:spChg chg="mod">
          <ac:chgData name="Christiaan Boudri" userId="2c12096f-88c4-4ed2-8369-dca13da95b47" providerId="ADAL" clId="{DCB8A317-D3C8-4E7A-A914-4260A63519FE}" dt="2026-05-15T10:58:23.044" v="209" actId="20577"/>
          <ac:spMkLst>
            <pc:docMk/>
            <pc:sldMk cId="985264882" sldId="2608"/>
            <ac:spMk id="5" creationId="{F7FBC9DB-B54E-7C72-64E5-32528B7AA46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ijdelijke aanduiding voor datum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223FF85-4E34-4546-B772-76DFA4A6051B}" type="datetimeFigureOut">
              <a:rPr lang="en-US" smtClean="0"/>
              <a:t>5/15/2026</a:t>
            </a:fld>
            <a:endParaRPr lang="en-US"/>
          </a:p>
        </p:txBody>
      </p:sp>
      <p:sp>
        <p:nvSpPr>
          <p:cNvPr id="4" name="Tijdelijke aanduiding voor voettekst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Tijdelijke aanduiding voor dianumm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1BF7180-4EDD-4E08-9775-7398C11D66ED}" type="slidenum">
              <a:rPr lang="en-US" smtClean="0"/>
              <a:t>‹nr.›</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B5CC398-6116-4BD2-9FAD-9822FDA158BE}" type="datetimeFigureOut">
              <a:rPr lang="en-US" smtClean="0"/>
              <a:t>5/15/2026</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8EFF46E-6B43-41F9-9272-B566D03A251C}" type="slidenum">
              <a:rPr lang="en-US" smtClean="0"/>
              <a:t>‹nr.›</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Door AI gegenereerde inhoud is mogelijk onjuist.
---
</a:t>
            </a:r>
          </a:p>
        </p:txBody>
      </p:sp>
      <p:sp>
        <p:nvSpPr>
          <p:cNvPr id="4" name="Slide Number Placeholder 3"/>
          <p:cNvSpPr>
            <a:spLocks noGrp="1"/>
          </p:cNvSpPr>
          <p:nvPr>
            <p:ph type="sldNum" sz="quarter" idx="5"/>
          </p:nvPr>
        </p:nvSpPr>
        <p:spPr/>
        <p:txBody>
          <a:bodyPr/>
          <a:lstStyle/>
          <a:p>
            <a:pPr rtl="0"/>
            <a:fld id="{38EFF46E-6B43-41F9-9272-B566D03A251C}" type="slidenum">
              <a:rPr lang="en-US" smtClean="0"/>
              <a:t>1</a:t>
            </a:fld>
            <a:endParaRPr lang="en-US"/>
          </a:p>
        </p:txBody>
      </p:sp>
    </p:spTree>
    <p:extLst>
      <p:ext uri="{BB962C8B-B14F-4D97-AF65-F5344CB8AC3E}">
        <p14:creationId xmlns:p14="http://schemas.microsoft.com/office/powerpoint/2010/main" val="3425498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7F464-BA9E-13A6-9017-5153DCC489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93692-73B9-ECF9-79C1-91638BCB0D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3B1D81-FC3B-A881-61B6-5F85DC6F8E72}"/>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C91A5139-0353-1AF8-DB19-856F45B056C6}"/>
              </a:ext>
            </a:extLst>
          </p:cNvPr>
          <p:cNvSpPr>
            <a:spLocks noGrp="1"/>
          </p:cNvSpPr>
          <p:nvPr>
            <p:ph type="sldNum" sz="quarter" idx="5"/>
          </p:nvPr>
        </p:nvSpPr>
        <p:spPr/>
        <p:txBody>
          <a:bodyPr/>
          <a:lstStyle/>
          <a:p>
            <a:pPr rtl="0"/>
            <a:fld id="{38EFF46E-6B43-41F9-9272-B566D03A251C}" type="slidenum">
              <a:rPr lang="en-US" smtClean="0"/>
              <a:t>2</a:t>
            </a:fld>
            <a:endParaRPr lang="en-US"/>
          </a:p>
        </p:txBody>
      </p:sp>
    </p:spTree>
    <p:extLst>
      <p:ext uri="{BB962C8B-B14F-4D97-AF65-F5344CB8AC3E}">
        <p14:creationId xmlns:p14="http://schemas.microsoft.com/office/powerpoint/2010/main" val="3372411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18875-6E3E-51DA-2779-9925A5D51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F1665-E732-1EA8-B012-B8B02B331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375B6-CAED-DA48-DBEC-938DEEEBE4EC}"/>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90622921-B0EE-6B69-6858-9BFCE4B6BFB5}"/>
              </a:ext>
            </a:extLst>
          </p:cNvPr>
          <p:cNvSpPr>
            <a:spLocks noGrp="1"/>
          </p:cNvSpPr>
          <p:nvPr>
            <p:ph type="sldNum" sz="quarter" idx="5"/>
          </p:nvPr>
        </p:nvSpPr>
        <p:spPr/>
        <p:txBody>
          <a:bodyPr/>
          <a:lstStyle/>
          <a:p>
            <a:pPr rtl="0"/>
            <a:fld id="{38EFF46E-6B43-41F9-9272-B566D03A251C}" type="slidenum">
              <a:rPr lang="en-US" smtClean="0"/>
              <a:t>3</a:t>
            </a:fld>
            <a:endParaRPr lang="en-US"/>
          </a:p>
        </p:txBody>
      </p:sp>
    </p:spTree>
    <p:extLst>
      <p:ext uri="{BB962C8B-B14F-4D97-AF65-F5344CB8AC3E}">
        <p14:creationId xmlns:p14="http://schemas.microsoft.com/office/powerpoint/2010/main" val="1155962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7C37-92B1-B876-045E-A5543AF39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9C7B3-EA0E-4EF6-E001-5DA43B5119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8AD9B-92E8-A090-02F1-CCDC8853282C}"/>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07EE186F-F93E-F7D6-587F-55E02AA0FFB5}"/>
              </a:ext>
            </a:extLst>
          </p:cNvPr>
          <p:cNvSpPr>
            <a:spLocks noGrp="1"/>
          </p:cNvSpPr>
          <p:nvPr>
            <p:ph type="sldNum" sz="quarter" idx="5"/>
          </p:nvPr>
        </p:nvSpPr>
        <p:spPr/>
        <p:txBody>
          <a:bodyPr/>
          <a:lstStyle/>
          <a:p>
            <a:pPr rtl="0"/>
            <a:fld id="{38EFF46E-6B43-41F9-9272-B566D03A251C}" type="slidenum">
              <a:rPr lang="en-US" smtClean="0"/>
              <a:t>4</a:t>
            </a:fld>
            <a:endParaRPr lang="en-US"/>
          </a:p>
        </p:txBody>
      </p:sp>
    </p:spTree>
    <p:extLst>
      <p:ext uri="{BB962C8B-B14F-4D97-AF65-F5344CB8AC3E}">
        <p14:creationId xmlns:p14="http://schemas.microsoft.com/office/powerpoint/2010/main" val="917630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DE1F4-171C-6655-BA84-9CADE3EB2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43821-C446-320A-08EE-8ADE0A681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76945-E171-1BDE-DECC-5E7A4FB0FACB}"/>
              </a:ext>
            </a:extLst>
          </p:cNvPr>
          <p:cNvSpPr>
            <a:spLocks noGrp="1"/>
          </p:cNvSpPr>
          <p:nvPr>
            <p:ph type="body" idx="1"/>
          </p:nvPr>
        </p:nvSpPr>
        <p:spPr/>
        <p:txBody>
          <a:bodyPr/>
          <a:lstStyle/>
          <a:p>
            <a:pPr>
              <a:defRPr sz="1400"/>
            </a:pPr>
            <a:r>
              <a:rPr lang="nl-NL" dirty="0"/>
              <a:t>De termen zijn gegenereerd door </a:t>
            </a:r>
            <a:r>
              <a:rPr lang="nl-NL" dirty="0" err="1"/>
              <a:t>Copilot</a:t>
            </a:r>
            <a:r>
              <a:rPr lang="nl-NL" dirty="0"/>
              <a:t>, met als prompt: </a:t>
            </a:r>
            <a:r>
              <a:rPr lang="nl-NL" sz="1400" b="0" i="0" kern="1200" dirty="0">
                <a:solidFill>
                  <a:schemeClr val="tx1"/>
                </a:solidFill>
                <a:effectLst/>
                <a:latin typeface="+mn-lt"/>
                <a:ea typeface="+mn-ea"/>
                <a:cs typeface="+mn-cs"/>
              </a:rPr>
              <a:t>Maak een lijst met deze en gelijksoortige termen die met constructie-elementen onder drukkracht staan te maken hebben, gerangschikt naar vakgebied: werktuigbouwkunde, bouwkunde, </a:t>
            </a:r>
            <a:r>
              <a:rPr lang="nl-NL" sz="1400" b="0" i="0" kern="1200" dirty="0" err="1">
                <a:solidFill>
                  <a:schemeClr val="tx1"/>
                </a:solidFill>
                <a:effectLst/>
                <a:latin typeface="+mn-lt"/>
                <a:ea typeface="+mn-ea"/>
                <a:cs typeface="+mn-cs"/>
              </a:rPr>
              <a:t>slaatbouw</a:t>
            </a:r>
            <a:r>
              <a:rPr lang="nl-NL" sz="1400" b="0" i="0" kern="1200" dirty="0">
                <a:solidFill>
                  <a:schemeClr val="tx1"/>
                </a:solidFill>
                <a:effectLst/>
                <a:latin typeface="+mn-lt"/>
                <a:ea typeface="+mn-ea"/>
                <a:cs typeface="+mn-cs"/>
              </a:rPr>
              <a:t>, luchtvaart, scheepsvaart</a:t>
            </a:r>
            <a:endParaRPr lang="nl-NL" dirty="0"/>
          </a:p>
          <a:p>
            <a:pPr fontAlgn="t"/>
            <a:r>
              <a:rPr lang="nl-NL" sz="1200" b="1" i="0" kern="1200" dirty="0">
                <a:solidFill>
                  <a:schemeClr val="tx1"/>
                </a:solidFill>
                <a:effectLst/>
                <a:latin typeface="+mn-lt"/>
                <a:ea typeface="+mn-ea"/>
                <a:cs typeface="+mn-cs"/>
              </a:rPr>
              <a:t>Werktuigbouwkunde (WTB)</a:t>
            </a:r>
          </a:p>
          <a:p>
            <a:pPr fontAlgn="t"/>
            <a:r>
              <a:rPr lang="nl-NL" sz="1200" b="0" i="0" kern="1200" dirty="0">
                <a:solidFill>
                  <a:schemeClr val="tx1"/>
                </a:solidFill>
                <a:effectLst/>
                <a:latin typeface="+mn-lt"/>
                <a:ea typeface="+mn-ea"/>
                <a:cs typeface="+mn-cs"/>
              </a:rPr>
              <a:t>Focust vaak op machineframes, steunen, trek-/drukstaven en mechanische constructies.</a:t>
            </a:r>
          </a:p>
          <a:p>
            <a:pPr fontAlgn="t"/>
            <a:r>
              <a:rPr lang="nl-NL" sz="1200" b="1" i="0" kern="1200" dirty="0">
                <a:solidFill>
                  <a:schemeClr val="tx1"/>
                </a:solidFill>
                <a:effectLst/>
                <a:latin typeface="+mn-lt"/>
                <a:ea typeface="+mn-ea"/>
                <a:cs typeface="+mn-cs"/>
              </a:rPr>
              <a:t>Typische drukelementen</a:t>
            </a: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Kolom</a:t>
            </a:r>
            <a:r>
              <a:rPr lang="nl-NL" sz="1200" b="0" i="0" kern="1200" dirty="0">
                <a:solidFill>
                  <a:schemeClr val="tx1"/>
                </a:solidFill>
                <a:effectLst/>
                <a:latin typeface="+mn-lt"/>
                <a:ea typeface="+mn-ea"/>
                <a:cs typeface="+mn-cs"/>
              </a:rPr>
              <a:t> – verticaal drukkend element in een frame</a:t>
            </a:r>
          </a:p>
          <a:p>
            <a:pPr fontAlgn="t"/>
            <a:r>
              <a:rPr lang="nl-NL" sz="1200" b="1" i="0" kern="1200" dirty="0">
                <a:solidFill>
                  <a:schemeClr val="tx1"/>
                </a:solidFill>
                <a:effectLst/>
                <a:latin typeface="+mn-lt"/>
                <a:ea typeface="+mn-ea"/>
                <a:cs typeface="+mn-cs"/>
              </a:rPr>
              <a:t>Staander</a:t>
            </a:r>
            <a:r>
              <a:rPr lang="nl-NL" sz="1200" b="0" i="0" kern="1200" dirty="0">
                <a:solidFill>
                  <a:schemeClr val="tx1"/>
                </a:solidFill>
                <a:effectLst/>
                <a:latin typeface="+mn-lt"/>
                <a:ea typeface="+mn-ea"/>
                <a:cs typeface="+mn-cs"/>
              </a:rPr>
              <a:t> – algemeen verticaal drukelement</a:t>
            </a:r>
          </a:p>
          <a:p>
            <a:pPr fontAlgn="t"/>
            <a:r>
              <a:rPr lang="nl-NL" sz="1200" b="1" i="0" kern="1200" dirty="0">
                <a:solidFill>
                  <a:schemeClr val="tx1"/>
                </a:solidFill>
                <a:effectLst/>
                <a:latin typeface="+mn-lt"/>
                <a:ea typeface="+mn-ea"/>
                <a:cs typeface="+mn-cs"/>
              </a:rPr>
              <a:t>Drukstaaf</a:t>
            </a:r>
            <a:r>
              <a:rPr lang="nl-NL" sz="1200" b="0" i="0" kern="1200" dirty="0">
                <a:solidFill>
                  <a:schemeClr val="tx1"/>
                </a:solidFill>
                <a:effectLst/>
                <a:latin typeface="+mn-lt"/>
                <a:ea typeface="+mn-ea"/>
                <a:cs typeface="+mn-cs"/>
              </a:rPr>
              <a:t> – staaf die primair druk opneemt</a:t>
            </a:r>
          </a:p>
          <a:p>
            <a:pPr fontAlgn="t"/>
            <a:r>
              <a:rPr lang="nl-NL" sz="1200" b="1" i="0" kern="1200" dirty="0">
                <a:solidFill>
                  <a:schemeClr val="tx1"/>
                </a:solidFill>
                <a:effectLst/>
                <a:latin typeface="+mn-lt"/>
                <a:ea typeface="+mn-ea"/>
                <a:cs typeface="+mn-cs"/>
              </a:rPr>
              <a:t>Stempel</a:t>
            </a:r>
            <a:r>
              <a:rPr lang="nl-NL" sz="1200" b="0" i="0" kern="1200" dirty="0">
                <a:solidFill>
                  <a:schemeClr val="tx1"/>
                </a:solidFill>
                <a:effectLst/>
                <a:latin typeface="+mn-lt"/>
                <a:ea typeface="+mn-ea"/>
                <a:cs typeface="+mn-cs"/>
              </a:rPr>
              <a:t> – vaak instelbare of tijdelijke drukelement</a:t>
            </a:r>
          </a:p>
          <a:p>
            <a:pPr fontAlgn="t"/>
            <a:r>
              <a:rPr lang="nl-NL" sz="1200" b="1" i="0" kern="1200" dirty="0">
                <a:solidFill>
                  <a:schemeClr val="tx1"/>
                </a:solidFill>
                <a:effectLst/>
                <a:latin typeface="+mn-lt"/>
                <a:ea typeface="+mn-ea"/>
                <a:cs typeface="+mn-cs"/>
              </a:rPr>
              <a:t>Schoor</a:t>
            </a:r>
            <a:r>
              <a:rPr lang="nl-NL" sz="1200" b="0" i="0" kern="1200" dirty="0">
                <a:solidFill>
                  <a:schemeClr val="tx1"/>
                </a:solidFill>
                <a:effectLst/>
                <a:latin typeface="+mn-lt"/>
                <a:ea typeface="+mn-ea"/>
                <a:cs typeface="+mn-cs"/>
              </a:rPr>
              <a:t> – schuin geplaatst drukelement</a:t>
            </a:r>
          </a:p>
          <a:p>
            <a:pPr fontAlgn="t"/>
            <a:r>
              <a:rPr lang="nl-NL" sz="1200" b="1" i="0" kern="1200" dirty="0">
                <a:solidFill>
                  <a:schemeClr val="tx1"/>
                </a:solidFill>
                <a:effectLst/>
                <a:latin typeface="+mn-lt"/>
                <a:ea typeface="+mn-ea"/>
                <a:cs typeface="+mn-cs"/>
              </a:rPr>
              <a:t>Poot</a:t>
            </a:r>
            <a:r>
              <a:rPr lang="nl-NL" sz="1200" b="0" i="0" kern="1200" dirty="0">
                <a:solidFill>
                  <a:schemeClr val="tx1"/>
                </a:solidFill>
                <a:effectLst/>
                <a:latin typeface="+mn-lt"/>
                <a:ea typeface="+mn-ea"/>
                <a:cs typeface="+mn-cs"/>
              </a:rPr>
              <a:t> – dragend element van een machine of frame</a:t>
            </a:r>
          </a:p>
          <a:p>
            <a:pPr fontAlgn="t"/>
            <a:r>
              <a:rPr lang="nl-NL" sz="1200" b="1" i="0" kern="1200" dirty="0">
                <a:solidFill>
                  <a:schemeClr val="tx1"/>
                </a:solidFill>
                <a:effectLst/>
                <a:latin typeface="+mn-lt"/>
                <a:ea typeface="+mn-ea"/>
                <a:cs typeface="+mn-cs"/>
              </a:rPr>
              <a:t>Framebalk (</a:t>
            </a:r>
            <a:r>
              <a:rPr lang="nl-NL" sz="1200" b="1" i="0" kern="1200" dirty="0" err="1">
                <a:solidFill>
                  <a:schemeClr val="tx1"/>
                </a:solidFill>
                <a:effectLst/>
                <a:latin typeface="+mn-lt"/>
                <a:ea typeface="+mn-ea"/>
                <a:cs typeface="+mn-cs"/>
              </a:rPr>
              <a:t>drukbelast</a:t>
            </a:r>
            <a:r>
              <a:rPr lang="nl-NL" sz="1200" b="1" i="0" kern="1200" dirty="0">
                <a:solidFill>
                  <a:schemeClr val="tx1"/>
                </a:solidFill>
                <a:effectLst/>
                <a:latin typeface="+mn-lt"/>
                <a:ea typeface="+mn-ea"/>
                <a:cs typeface="+mn-cs"/>
              </a:rPr>
              <a:t>)</a:t>
            </a:r>
            <a:r>
              <a:rPr lang="nl-NL" sz="1200" b="0" i="0" kern="1200" dirty="0">
                <a:solidFill>
                  <a:schemeClr val="tx1"/>
                </a:solidFill>
                <a:effectLst/>
                <a:latin typeface="+mn-lt"/>
                <a:ea typeface="+mn-ea"/>
                <a:cs typeface="+mn-cs"/>
              </a:rPr>
              <a:t> – balk die druk opneemt</a:t>
            </a:r>
          </a:p>
          <a:p>
            <a:pPr fontAlgn="t"/>
            <a:r>
              <a:rPr lang="nl-NL" sz="1200" b="1" i="0" kern="1200" dirty="0">
                <a:solidFill>
                  <a:schemeClr val="tx1"/>
                </a:solidFill>
                <a:effectLst/>
                <a:latin typeface="+mn-lt"/>
                <a:ea typeface="+mn-ea"/>
                <a:cs typeface="+mn-cs"/>
              </a:rPr>
              <a:t>Drukbuis</a:t>
            </a:r>
            <a:r>
              <a:rPr lang="nl-NL" sz="1200" b="0" i="0" kern="1200" dirty="0">
                <a:solidFill>
                  <a:schemeClr val="tx1"/>
                </a:solidFill>
                <a:effectLst/>
                <a:latin typeface="+mn-lt"/>
                <a:ea typeface="+mn-ea"/>
                <a:cs typeface="+mn-cs"/>
              </a:rPr>
              <a:t> – holle drukstaaf (gewichtseliminatie)</a:t>
            </a:r>
          </a:p>
          <a:p>
            <a:pPr fontAlgn="t"/>
            <a:r>
              <a:rPr lang="nl-NL" sz="1200" b="1" i="0" kern="1200" dirty="0">
                <a:solidFill>
                  <a:schemeClr val="tx1"/>
                </a:solidFill>
                <a:effectLst/>
                <a:latin typeface="+mn-lt"/>
                <a:ea typeface="+mn-ea"/>
                <a:cs typeface="+mn-cs"/>
              </a:rPr>
              <a:t>Steun</a:t>
            </a:r>
            <a:r>
              <a:rPr lang="nl-NL" sz="1200" b="0" i="0" kern="1200" dirty="0">
                <a:solidFill>
                  <a:schemeClr val="tx1"/>
                </a:solidFill>
                <a:effectLst/>
                <a:latin typeface="+mn-lt"/>
                <a:ea typeface="+mn-ea"/>
                <a:cs typeface="+mn-cs"/>
              </a:rPr>
              <a:t> – verzamelterm voor lokaal drukkend element</a:t>
            </a:r>
          </a:p>
          <a:p>
            <a:pPr fontAlgn="t"/>
            <a:br>
              <a:rPr lang="nl-NL" sz="1200" b="0" i="0" kern="1200" dirty="0">
                <a:solidFill>
                  <a:schemeClr val="tx1"/>
                </a:solidFill>
                <a:effectLst/>
                <a:latin typeface="+mn-lt"/>
                <a:ea typeface="+mn-ea"/>
                <a:cs typeface="+mn-cs"/>
              </a:rPr>
            </a:b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2. Bouwkunde</a:t>
            </a:r>
          </a:p>
          <a:p>
            <a:pPr fontAlgn="t"/>
            <a:r>
              <a:rPr lang="nl-NL" sz="1200" b="0" i="0" kern="1200" dirty="0">
                <a:solidFill>
                  <a:schemeClr val="tx1"/>
                </a:solidFill>
                <a:effectLst/>
                <a:latin typeface="+mn-lt"/>
                <a:ea typeface="+mn-ea"/>
                <a:cs typeface="+mn-cs"/>
              </a:rPr>
              <a:t>Richt zich op gebouwen, draagconstructies en architectonische elementen.</a:t>
            </a:r>
          </a:p>
          <a:p>
            <a:pPr fontAlgn="t"/>
            <a:r>
              <a:rPr lang="nl-NL" sz="1200" b="1" i="0" kern="1200" dirty="0">
                <a:solidFill>
                  <a:schemeClr val="tx1"/>
                </a:solidFill>
                <a:effectLst/>
                <a:latin typeface="+mn-lt"/>
                <a:ea typeface="+mn-ea"/>
                <a:cs typeface="+mn-cs"/>
              </a:rPr>
              <a:t>Typische drukelementen</a:t>
            </a: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Kolom</a:t>
            </a:r>
            <a:r>
              <a:rPr lang="nl-NL" sz="1200" b="0" i="0" kern="1200" dirty="0">
                <a:solidFill>
                  <a:schemeClr val="tx1"/>
                </a:solidFill>
                <a:effectLst/>
                <a:latin typeface="+mn-lt"/>
                <a:ea typeface="+mn-ea"/>
                <a:cs typeface="+mn-cs"/>
              </a:rPr>
              <a:t> – hoofdverticaal dragelement</a:t>
            </a:r>
          </a:p>
          <a:p>
            <a:pPr fontAlgn="t"/>
            <a:r>
              <a:rPr lang="nl-NL" sz="1200" b="1" i="0" kern="1200" dirty="0">
                <a:solidFill>
                  <a:schemeClr val="tx1"/>
                </a:solidFill>
                <a:effectLst/>
                <a:latin typeface="+mn-lt"/>
                <a:ea typeface="+mn-ea"/>
                <a:cs typeface="+mn-cs"/>
              </a:rPr>
              <a:t>Zuil</a:t>
            </a:r>
            <a:r>
              <a:rPr lang="nl-NL" sz="1200" b="0" i="0" kern="1200" dirty="0">
                <a:solidFill>
                  <a:schemeClr val="tx1"/>
                </a:solidFill>
                <a:effectLst/>
                <a:latin typeface="+mn-lt"/>
                <a:ea typeface="+mn-ea"/>
                <a:cs typeface="+mn-cs"/>
              </a:rPr>
              <a:t> – vaak architectonisch uitgevoerde kolom</a:t>
            </a:r>
          </a:p>
          <a:p>
            <a:pPr fontAlgn="t"/>
            <a:r>
              <a:rPr lang="nl-NL" sz="1200" b="1" i="0" kern="1200" dirty="0">
                <a:solidFill>
                  <a:schemeClr val="tx1"/>
                </a:solidFill>
                <a:effectLst/>
                <a:latin typeface="+mn-lt"/>
                <a:ea typeface="+mn-ea"/>
                <a:cs typeface="+mn-cs"/>
              </a:rPr>
              <a:t>Pijler</a:t>
            </a:r>
            <a:r>
              <a:rPr lang="nl-NL" sz="1200" b="0" i="0" kern="1200" dirty="0">
                <a:solidFill>
                  <a:schemeClr val="tx1"/>
                </a:solidFill>
                <a:effectLst/>
                <a:latin typeface="+mn-lt"/>
                <a:ea typeface="+mn-ea"/>
                <a:cs typeface="+mn-cs"/>
              </a:rPr>
              <a:t> – zwaar drukelement (bruggen, viaducten)</a:t>
            </a:r>
          </a:p>
          <a:p>
            <a:pPr fontAlgn="t"/>
            <a:r>
              <a:rPr lang="nl-NL" sz="1200" b="1" i="0" kern="1200" dirty="0">
                <a:solidFill>
                  <a:schemeClr val="tx1"/>
                </a:solidFill>
                <a:effectLst/>
                <a:latin typeface="+mn-lt"/>
                <a:ea typeface="+mn-ea"/>
                <a:cs typeface="+mn-cs"/>
              </a:rPr>
              <a:t>Staander</a:t>
            </a:r>
            <a:r>
              <a:rPr lang="nl-NL" sz="1200" b="0" i="0" kern="1200" dirty="0">
                <a:solidFill>
                  <a:schemeClr val="tx1"/>
                </a:solidFill>
                <a:effectLst/>
                <a:latin typeface="+mn-lt"/>
                <a:ea typeface="+mn-ea"/>
                <a:cs typeface="+mn-cs"/>
              </a:rPr>
              <a:t> – verticaal element in wand of skelet</a:t>
            </a:r>
          </a:p>
          <a:p>
            <a:pPr fontAlgn="t"/>
            <a:r>
              <a:rPr lang="nl-NL" sz="1200" b="1" i="0" kern="1200" dirty="0">
                <a:solidFill>
                  <a:schemeClr val="tx1"/>
                </a:solidFill>
                <a:effectLst/>
                <a:latin typeface="+mn-lt"/>
                <a:ea typeface="+mn-ea"/>
                <a:cs typeface="+mn-cs"/>
              </a:rPr>
              <a:t>Stempel</a:t>
            </a:r>
            <a:r>
              <a:rPr lang="nl-NL" sz="1200" b="0" i="0" kern="1200" dirty="0">
                <a:solidFill>
                  <a:schemeClr val="tx1"/>
                </a:solidFill>
                <a:effectLst/>
                <a:latin typeface="+mn-lt"/>
                <a:ea typeface="+mn-ea"/>
                <a:cs typeface="+mn-cs"/>
              </a:rPr>
              <a:t> – tijdelijke ondersteuning (bekisting, renovatie)</a:t>
            </a:r>
          </a:p>
          <a:p>
            <a:pPr fontAlgn="t"/>
            <a:r>
              <a:rPr lang="nl-NL" sz="1200" b="1" i="0" kern="1200" dirty="0">
                <a:solidFill>
                  <a:schemeClr val="tx1"/>
                </a:solidFill>
                <a:effectLst/>
                <a:latin typeface="+mn-lt"/>
                <a:ea typeface="+mn-ea"/>
                <a:cs typeface="+mn-cs"/>
              </a:rPr>
              <a:t>Schoor</a:t>
            </a:r>
            <a:r>
              <a:rPr lang="nl-NL" sz="1200" b="0" i="0" kern="1200" dirty="0">
                <a:solidFill>
                  <a:schemeClr val="tx1"/>
                </a:solidFill>
                <a:effectLst/>
                <a:latin typeface="+mn-lt"/>
                <a:ea typeface="+mn-ea"/>
                <a:cs typeface="+mn-cs"/>
              </a:rPr>
              <a:t> – schuin drukkend stabiliteitselement</a:t>
            </a:r>
          </a:p>
          <a:p>
            <a:pPr fontAlgn="t"/>
            <a:r>
              <a:rPr lang="nl-NL" sz="1200" b="1" i="0" kern="1200" dirty="0">
                <a:solidFill>
                  <a:schemeClr val="tx1"/>
                </a:solidFill>
                <a:effectLst/>
                <a:latin typeface="+mn-lt"/>
                <a:ea typeface="+mn-ea"/>
                <a:cs typeface="+mn-cs"/>
              </a:rPr>
              <a:t>Dragende wand</a:t>
            </a:r>
            <a:r>
              <a:rPr lang="nl-NL" sz="1200" b="0" i="0" kern="1200" dirty="0">
                <a:solidFill>
                  <a:schemeClr val="tx1"/>
                </a:solidFill>
                <a:effectLst/>
                <a:latin typeface="+mn-lt"/>
                <a:ea typeface="+mn-ea"/>
                <a:cs typeface="+mn-cs"/>
              </a:rPr>
              <a:t> – vlak constructief element onder druk</a:t>
            </a:r>
          </a:p>
          <a:p>
            <a:pPr fontAlgn="t"/>
            <a:r>
              <a:rPr lang="nl-NL" sz="1200" b="1" i="0" kern="1200" dirty="0">
                <a:solidFill>
                  <a:schemeClr val="tx1"/>
                </a:solidFill>
                <a:effectLst/>
                <a:latin typeface="+mn-lt"/>
                <a:ea typeface="+mn-ea"/>
                <a:cs typeface="+mn-cs"/>
              </a:rPr>
              <a:t>Pilaar</a:t>
            </a:r>
            <a:r>
              <a:rPr lang="nl-NL" sz="1200" b="0" i="0" kern="1200" dirty="0">
                <a:solidFill>
                  <a:schemeClr val="tx1"/>
                </a:solidFill>
                <a:effectLst/>
                <a:latin typeface="+mn-lt"/>
                <a:ea typeface="+mn-ea"/>
                <a:cs typeface="+mn-cs"/>
              </a:rPr>
              <a:t> – (licht archaïsch) massief drukelement</a:t>
            </a:r>
          </a:p>
          <a:p>
            <a:pPr fontAlgn="t"/>
            <a:br>
              <a:rPr lang="nl-NL" sz="1200" b="0" i="0" kern="1200" dirty="0">
                <a:solidFill>
                  <a:schemeClr val="tx1"/>
                </a:solidFill>
                <a:effectLst/>
                <a:latin typeface="+mn-lt"/>
                <a:ea typeface="+mn-ea"/>
                <a:cs typeface="+mn-cs"/>
              </a:rPr>
            </a:b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3. Staalbouw</a:t>
            </a:r>
          </a:p>
          <a:p>
            <a:pPr fontAlgn="t"/>
            <a:r>
              <a:rPr lang="nl-NL" sz="1200" b="0" i="0" kern="1200" dirty="0">
                <a:solidFill>
                  <a:schemeClr val="tx1"/>
                </a:solidFill>
                <a:effectLst/>
                <a:latin typeface="+mn-lt"/>
                <a:ea typeface="+mn-ea"/>
                <a:cs typeface="+mn-cs"/>
              </a:rPr>
              <a:t>Vakwerkconstructies, hallen, torens, masten.</a:t>
            </a:r>
          </a:p>
          <a:p>
            <a:pPr fontAlgn="t"/>
            <a:r>
              <a:rPr lang="nl-NL" sz="1200" b="1" i="0" kern="1200" dirty="0">
                <a:solidFill>
                  <a:schemeClr val="tx1"/>
                </a:solidFill>
                <a:effectLst/>
                <a:latin typeface="+mn-lt"/>
                <a:ea typeface="+mn-ea"/>
                <a:cs typeface="+mn-cs"/>
              </a:rPr>
              <a:t>Typische drukelementen</a:t>
            </a:r>
            <a:endParaRPr lang="nl-NL" sz="1200" b="0" i="0" kern="1200" dirty="0">
              <a:solidFill>
                <a:schemeClr val="tx1"/>
              </a:solidFill>
              <a:effectLst/>
              <a:latin typeface="+mn-lt"/>
              <a:ea typeface="+mn-ea"/>
              <a:cs typeface="+mn-cs"/>
            </a:endParaRPr>
          </a:p>
          <a:p>
            <a:pPr fontAlgn="t"/>
            <a:r>
              <a:rPr lang="nl-NL" sz="1200" b="1" i="0" kern="1200" dirty="0" err="1">
                <a:solidFill>
                  <a:schemeClr val="tx1"/>
                </a:solidFill>
                <a:effectLst/>
                <a:latin typeface="+mn-lt"/>
                <a:ea typeface="+mn-ea"/>
                <a:cs typeface="+mn-cs"/>
              </a:rPr>
              <a:t>Bovenregel</a:t>
            </a:r>
            <a:r>
              <a:rPr lang="nl-NL" sz="1200" b="1" i="0" kern="1200" dirty="0">
                <a:solidFill>
                  <a:schemeClr val="tx1"/>
                </a:solidFill>
                <a:effectLst/>
                <a:latin typeface="+mn-lt"/>
                <a:ea typeface="+mn-ea"/>
                <a:cs typeface="+mn-cs"/>
              </a:rPr>
              <a:t> / </a:t>
            </a:r>
            <a:r>
              <a:rPr lang="nl-NL" sz="1200" b="1" i="0" kern="1200" dirty="0" err="1">
                <a:solidFill>
                  <a:schemeClr val="tx1"/>
                </a:solidFill>
                <a:effectLst/>
                <a:latin typeface="+mn-lt"/>
                <a:ea typeface="+mn-ea"/>
                <a:cs typeface="+mn-cs"/>
              </a:rPr>
              <a:t>bovenligger</a:t>
            </a:r>
            <a:r>
              <a:rPr lang="nl-NL" sz="1200" b="0" i="0" kern="1200" dirty="0">
                <a:solidFill>
                  <a:schemeClr val="tx1"/>
                </a:solidFill>
                <a:effectLst/>
                <a:latin typeface="+mn-lt"/>
                <a:ea typeface="+mn-ea"/>
                <a:cs typeface="+mn-cs"/>
              </a:rPr>
              <a:t> – drukkoord in vakwerk</a:t>
            </a:r>
          </a:p>
          <a:p>
            <a:pPr fontAlgn="t"/>
            <a:r>
              <a:rPr lang="nl-NL" sz="1200" b="1" i="0" kern="1200" dirty="0">
                <a:solidFill>
                  <a:schemeClr val="tx1"/>
                </a:solidFill>
                <a:effectLst/>
                <a:latin typeface="+mn-lt"/>
                <a:ea typeface="+mn-ea"/>
                <a:cs typeface="+mn-cs"/>
              </a:rPr>
              <a:t>Drukstaaf</a:t>
            </a:r>
            <a:r>
              <a:rPr lang="nl-NL" sz="1200" b="0" i="0" kern="1200" dirty="0">
                <a:solidFill>
                  <a:schemeClr val="tx1"/>
                </a:solidFill>
                <a:effectLst/>
                <a:latin typeface="+mn-lt"/>
                <a:ea typeface="+mn-ea"/>
                <a:cs typeface="+mn-cs"/>
              </a:rPr>
              <a:t> – primair drukkend vakwerkelement</a:t>
            </a:r>
          </a:p>
          <a:p>
            <a:pPr fontAlgn="t"/>
            <a:r>
              <a:rPr lang="nl-NL" sz="1200" b="1" i="0" kern="1200" dirty="0">
                <a:solidFill>
                  <a:schemeClr val="tx1"/>
                </a:solidFill>
                <a:effectLst/>
                <a:latin typeface="+mn-lt"/>
                <a:ea typeface="+mn-ea"/>
                <a:cs typeface="+mn-cs"/>
              </a:rPr>
              <a:t>Staander</a:t>
            </a:r>
            <a:r>
              <a:rPr lang="nl-NL" sz="1200" b="0" i="0" kern="1200" dirty="0">
                <a:solidFill>
                  <a:schemeClr val="tx1"/>
                </a:solidFill>
                <a:effectLst/>
                <a:latin typeface="+mn-lt"/>
                <a:ea typeface="+mn-ea"/>
                <a:cs typeface="+mn-cs"/>
              </a:rPr>
              <a:t> – verticaal vakwerkelement</a:t>
            </a:r>
          </a:p>
          <a:p>
            <a:pPr fontAlgn="t"/>
            <a:r>
              <a:rPr lang="nl-NL" sz="1200" b="1" i="0" kern="1200" dirty="0">
                <a:solidFill>
                  <a:schemeClr val="tx1"/>
                </a:solidFill>
                <a:effectLst/>
                <a:latin typeface="+mn-lt"/>
                <a:ea typeface="+mn-ea"/>
                <a:cs typeface="+mn-cs"/>
              </a:rPr>
              <a:t>Eindstijl / eindpost</a:t>
            </a:r>
            <a:r>
              <a:rPr lang="nl-NL" sz="1200" b="0" i="0" kern="1200" dirty="0">
                <a:solidFill>
                  <a:schemeClr val="tx1"/>
                </a:solidFill>
                <a:effectLst/>
                <a:latin typeface="+mn-lt"/>
                <a:ea typeface="+mn-ea"/>
                <a:cs typeface="+mn-cs"/>
              </a:rPr>
              <a:t> – buitenste verticale drukstaaf</a:t>
            </a:r>
          </a:p>
          <a:p>
            <a:pPr fontAlgn="t"/>
            <a:r>
              <a:rPr lang="nl-NL" sz="1200" b="1" i="0" kern="1200" dirty="0">
                <a:solidFill>
                  <a:schemeClr val="tx1"/>
                </a:solidFill>
                <a:effectLst/>
                <a:latin typeface="+mn-lt"/>
                <a:ea typeface="+mn-ea"/>
                <a:cs typeface="+mn-cs"/>
              </a:rPr>
              <a:t>Schoor / diagonale drukstaaf</a:t>
            </a: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Kolom</a:t>
            </a:r>
            <a:r>
              <a:rPr lang="nl-NL" sz="1200" b="0" i="0" kern="1200" dirty="0">
                <a:solidFill>
                  <a:schemeClr val="tx1"/>
                </a:solidFill>
                <a:effectLst/>
                <a:latin typeface="+mn-lt"/>
                <a:ea typeface="+mn-ea"/>
                <a:cs typeface="+mn-cs"/>
              </a:rPr>
              <a:t> – hoofdverticaal element</a:t>
            </a:r>
          </a:p>
          <a:p>
            <a:pPr fontAlgn="t"/>
            <a:r>
              <a:rPr lang="nl-NL" sz="1200" b="1" i="0" kern="1200" dirty="0">
                <a:solidFill>
                  <a:schemeClr val="tx1"/>
                </a:solidFill>
                <a:effectLst/>
                <a:latin typeface="+mn-lt"/>
                <a:ea typeface="+mn-ea"/>
                <a:cs typeface="+mn-cs"/>
              </a:rPr>
              <a:t>Portaalstijl</a:t>
            </a:r>
            <a:r>
              <a:rPr lang="nl-NL" sz="1200" b="0" i="0" kern="1200" dirty="0">
                <a:solidFill>
                  <a:schemeClr val="tx1"/>
                </a:solidFill>
                <a:effectLst/>
                <a:latin typeface="+mn-lt"/>
                <a:ea typeface="+mn-ea"/>
                <a:cs typeface="+mn-cs"/>
              </a:rPr>
              <a:t> – kolom in portaalframe</a:t>
            </a:r>
          </a:p>
          <a:p>
            <a:pPr fontAlgn="t"/>
            <a:r>
              <a:rPr lang="nl-NL" sz="1200" b="1" i="0" kern="1200" dirty="0" err="1">
                <a:solidFill>
                  <a:schemeClr val="tx1"/>
                </a:solidFill>
                <a:effectLst/>
                <a:latin typeface="+mn-lt"/>
                <a:ea typeface="+mn-ea"/>
                <a:cs typeface="+mn-cs"/>
              </a:rPr>
              <a:t>Verstijver</a:t>
            </a:r>
            <a:r>
              <a:rPr lang="nl-NL" sz="1200" b="1" i="0" kern="1200" dirty="0">
                <a:solidFill>
                  <a:schemeClr val="tx1"/>
                </a:solidFill>
                <a:effectLst/>
                <a:latin typeface="+mn-lt"/>
                <a:ea typeface="+mn-ea"/>
                <a:cs typeface="+mn-cs"/>
              </a:rPr>
              <a:t> (plaat)</a:t>
            </a:r>
            <a:r>
              <a:rPr lang="nl-NL" sz="1200" b="0" i="0" kern="1200" dirty="0">
                <a:solidFill>
                  <a:schemeClr val="tx1"/>
                </a:solidFill>
                <a:effectLst/>
                <a:latin typeface="+mn-lt"/>
                <a:ea typeface="+mn-ea"/>
                <a:cs typeface="+mn-cs"/>
              </a:rPr>
              <a:t> – lokaal druk-opvangend element</a:t>
            </a:r>
          </a:p>
          <a:p>
            <a:pPr fontAlgn="t"/>
            <a:r>
              <a:rPr lang="nl-NL" sz="1200" b="1" i="0" kern="1200" dirty="0">
                <a:solidFill>
                  <a:schemeClr val="tx1"/>
                </a:solidFill>
                <a:effectLst/>
                <a:latin typeface="+mn-lt"/>
                <a:ea typeface="+mn-ea"/>
                <a:cs typeface="+mn-cs"/>
              </a:rPr>
              <a:t>Kruisverband (gedeeltelijk druk)</a:t>
            </a:r>
            <a:r>
              <a:rPr lang="nl-NL" sz="1200" b="0" i="0" kern="1200" dirty="0">
                <a:solidFill>
                  <a:schemeClr val="tx1"/>
                </a:solidFill>
                <a:effectLst/>
                <a:latin typeface="+mn-lt"/>
                <a:ea typeface="+mn-ea"/>
                <a:cs typeface="+mn-cs"/>
              </a:rPr>
              <a:t> – afhankelijk van belasting</a:t>
            </a:r>
          </a:p>
          <a:p>
            <a:pPr fontAlgn="t"/>
            <a:br>
              <a:rPr lang="nl-NL" sz="1200" b="0" i="0" kern="1200" dirty="0">
                <a:solidFill>
                  <a:schemeClr val="tx1"/>
                </a:solidFill>
                <a:effectLst/>
                <a:latin typeface="+mn-lt"/>
                <a:ea typeface="+mn-ea"/>
                <a:cs typeface="+mn-cs"/>
              </a:rPr>
            </a:b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4. Luchtvaart</a:t>
            </a:r>
          </a:p>
          <a:p>
            <a:pPr fontAlgn="t"/>
            <a:r>
              <a:rPr lang="nl-NL" sz="1200" b="0" i="0" kern="1200" dirty="0">
                <a:solidFill>
                  <a:schemeClr val="tx1"/>
                </a:solidFill>
                <a:effectLst/>
                <a:latin typeface="+mn-lt"/>
                <a:ea typeface="+mn-ea"/>
                <a:cs typeface="+mn-cs"/>
              </a:rPr>
              <a:t>Lichtgewicht constructies, vaak </a:t>
            </a:r>
            <a:r>
              <a:rPr lang="nl-NL" sz="1200" b="0" i="0" kern="1200" dirty="0" err="1">
                <a:solidFill>
                  <a:schemeClr val="tx1"/>
                </a:solidFill>
                <a:effectLst/>
                <a:latin typeface="+mn-lt"/>
                <a:ea typeface="+mn-ea"/>
                <a:cs typeface="+mn-cs"/>
              </a:rPr>
              <a:t>dunwandig</a:t>
            </a:r>
            <a:r>
              <a:rPr lang="nl-NL" sz="1200" b="0" i="0" kern="1200" dirty="0">
                <a:solidFill>
                  <a:schemeClr val="tx1"/>
                </a:solidFill>
                <a:effectLst/>
                <a:latin typeface="+mn-lt"/>
                <a:ea typeface="+mn-ea"/>
                <a:cs typeface="+mn-cs"/>
              </a:rPr>
              <a:t>; knik is dominant.</a:t>
            </a:r>
          </a:p>
          <a:p>
            <a:pPr fontAlgn="t"/>
            <a:r>
              <a:rPr lang="nl-NL" sz="1200" b="1" i="0" kern="1200" dirty="0">
                <a:solidFill>
                  <a:schemeClr val="tx1"/>
                </a:solidFill>
                <a:effectLst/>
                <a:latin typeface="+mn-lt"/>
                <a:ea typeface="+mn-ea"/>
                <a:cs typeface="+mn-cs"/>
              </a:rPr>
              <a:t>Typische drukelementen</a:t>
            </a:r>
            <a:endParaRPr lang="nl-NL" sz="1200" b="0" i="0" kern="1200" dirty="0">
              <a:solidFill>
                <a:schemeClr val="tx1"/>
              </a:solidFill>
              <a:effectLst/>
              <a:latin typeface="+mn-lt"/>
              <a:ea typeface="+mn-ea"/>
              <a:cs typeface="+mn-cs"/>
            </a:endParaRPr>
          </a:p>
          <a:p>
            <a:pPr fontAlgn="t"/>
            <a:r>
              <a:rPr lang="nl-NL" sz="1200" b="1" i="0" kern="1200" dirty="0" err="1">
                <a:solidFill>
                  <a:schemeClr val="tx1"/>
                </a:solidFill>
                <a:effectLst/>
                <a:latin typeface="+mn-lt"/>
                <a:ea typeface="+mn-ea"/>
                <a:cs typeface="+mn-cs"/>
              </a:rPr>
              <a:t>Strut</a:t>
            </a:r>
            <a:r>
              <a:rPr lang="nl-NL" sz="1200" b="1" i="0" kern="1200" dirty="0">
                <a:solidFill>
                  <a:schemeClr val="tx1"/>
                </a:solidFill>
                <a:effectLst/>
                <a:latin typeface="+mn-lt"/>
                <a:ea typeface="+mn-ea"/>
                <a:cs typeface="+mn-cs"/>
              </a:rPr>
              <a:t> (drukstang)</a:t>
            </a:r>
            <a:r>
              <a:rPr lang="nl-NL" sz="1200" b="0" i="0" kern="1200" dirty="0">
                <a:solidFill>
                  <a:schemeClr val="tx1"/>
                </a:solidFill>
                <a:effectLst/>
                <a:latin typeface="+mn-lt"/>
                <a:ea typeface="+mn-ea"/>
                <a:cs typeface="+mn-cs"/>
              </a:rPr>
              <a:t> – extern of intern drukelement</a:t>
            </a:r>
          </a:p>
          <a:p>
            <a:pPr fontAlgn="t"/>
            <a:r>
              <a:rPr lang="nl-NL" sz="1200" b="1" i="0" kern="1200" dirty="0">
                <a:solidFill>
                  <a:schemeClr val="tx1"/>
                </a:solidFill>
                <a:effectLst/>
                <a:latin typeface="+mn-lt"/>
                <a:ea typeface="+mn-ea"/>
                <a:cs typeface="+mn-cs"/>
              </a:rPr>
              <a:t>Compressiestang</a:t>
            </a:r>
            <a:r>
              <a:rPr lang="nl-NL" sz="1200" b="0" i="0" kern="1200" dirty="0">
                <a:solidFill>
                  <a:schemeClr val="tx1"/>
                </a:solidFill>
                <a:effectLst/>
                <a:latin typeface="+mn-lt"/>
                <a:ea typeface="+mn-ea"/>
                <a:cs typeface="+mn-cs"/>
              </a:rPr>
              <a:t> – expliciet benoemd drukelement</a:t>
            </a:r>
          </a:p>
          <a:p>
            <a:pPr fontAlgn="t"/>
            <a:r>
              <a:rPr lang="nl-NL" sz="1200" b="1" i="0" kern="1200" dirty="0" err="1">
                <a:solidFill>
                  <a:schemeClr val="tx1"/>
                </a:solidFill>
                <a:effectLst/>
                <a:latin typeface="+mn-lt"/>
                <a:ea typeface="+mn-ea"/>
                <a:cs typeface="+mn-cs"/>
              </a:rPr>
              <a:t>Longeron</a:t>
            </a:r>
            <a:r>
              <a:rPr lang="nl-NL" sz="1200" b="0" i="0" kern="1200" dirty="0">
                <a:solidFill>
                  <a:schemeClr val="tx1"/>
                </a:solidFill>
                <a:effectLst/>
                <a:latin typeface="+mn-lt"/>
                <a:ea typeface="+mn-ea"/>
                <a:cs typeface="+mn-cs"/>
              </a:rPr>
              <a:t> – langsligger, vaak afwisselend druk/trek</a:t>
            </a:r>
          </a:p>
          <a:p>
            <a:pPr fontAlgn="t"/>
            <a:r>
              <a:rPr lang="nl-NL" sz="1200" b="1" i="0" kern="1200" dirty="0">
                <a:solidFill>
                  <a:schemeClr val="tx1"/>
                </a:solidFill>
                <a:effectLst/>
                <a:latin typeface="+mn-lt"/>
                <a:ea typeface="+mn-ea"/>
                <a:cs typeface="+mn-cs"/>
              </a:rPr>
              <a:t>Frame / spantsegment (drukzone)</a:t>
            </a:r>
            <a:r>
              <a:rPr lang="nl-NL" sz="1200" b="0" i="0" kern="1200" dirty="0">
                <a:solidFill>
                  <a:schemeClr val="tx1"/>
                </a:solidFill>
                <a:effectLst/>
                <a:latin typeface="+mn-lt"/>
                <a:ea typeface="+mn-ea"/>
                <a:cs typeface="+mn-cs"/>
              </a:rPr>
              <a:t> – dwarse rompstructuur</a:t>
            </a:r>
          </a:p>
          <a:p>
            <a:pPr fontAlgn="t"/>
            <a:r>
              <a:rPr lang="nl-NL" sz="1200" b="1" i="0" kern="1200" dirty="0" err="1">
                <a:solidFill>
                  <a:schemeClr val="tx1"/>
                </a:solidFill>
                <a:effectLst/>
                <a:latin typeface="+mn-lt"/>
                <a:ea typeface="+mn-ea"/>
                <a:cs typeface="+mn-cs"/>
              </a:rPr>
              <a:t>Ribpost</a:t>
            </a:r>
            <a:r>
              <a:rPr lang="nl-NL" sz="1200" b="0" i="0" kern="1200" dirty="0">
                <a:solidFill>
                  <a:schemeClr val="tx1"/>
                </a:solidFill>
                <a:effectLst/>
                <a:latin typeface="+mn-lt"/>
                <a:ea typeface="+mn-ea"/>
                <a:cs typeface="+mn-cs"/>
              </a:rPr>
              <a:t> – drukelement in vleugelrib</a:t>
            </a:r>
          </a:p>
          <a:p>
            <a:pPr fontAlgn="t"/>
            <a:r>
              <a:rPr lang="nl-NL" sz="1200" b="1" i="0" kern="1200" dirty="0" err="1">
                <a:solidFill>
                  <a:schemeClr val="tx1"/>
                </a:solidFill>
                <a:effectLst/>
                <a:latin typeface="+mn-lt"/>
                <a:ea typeface="+mn-ea"/>
                <a:cs typeface="+mn-cs"/>
              </a:rPr>
              <a:t>Stiffener</a:t>
            </a:r>
            <a:r>
              <a:rPr lang="nl-NL" sz="1200" b="1" i="0" kern="1200" dirty="0">
                <a:solidFill>
                  <a:schemeClr val="tx1"/>
                </a:solidFill>
                <a:effectLst/>
                <a:latin typeface="+mn-lt"/>
                <a:ea typeface="+mn-ea"/>
                <a:cs typeface="+mn-cs"/>
              </a:rPr>
              <a:t> / </a:t>
            </a:r>
            <a:r>
              <a:rPr lang="nl-NL" sz="1200" b="1" i="0" kern="1200" dirty="0" err="1">
                <a:solidFill>
                  <a:schemeClr val="tx1"/>
                </a:solidFill>
                <a:effectLst/>
                <a:latin typeface="+mn-lt"/>
                <a:ea typeface="+mn-ea"/>
                <a:cs typeface="+mn-cs"/>
              </a:rPr>
              <a:t>verstijver</a:t>
            </a:r>
            <a:r>
              <a:rPr lang="nl-NL" sz="1200" b="0" i="0" kern="1200" dirty="0">
                <a:solidFill>
                  <a:schemeClr val="tx1"/>
                </a:solidFill>
                <a:effectLst/>
                <a:latin typeface="+mn-lt"/>
                <a:ea typeface="+mn-ea"/>
                <a:cs typeface="+mn-cs"/>
              </a:rPr>
              <a:t> – voorkomt plaatknik</a:t>
            </a:r>
          </a:p>
          <a:p>
            <a:pPr fontAlgn="t"/>
            <a:r>
              <a:rPr lang="nl-NL" sz="1200" b="1" i="0" kern="1200" dirty="0" err="1">
                <a:solidFill>
                  <a:schemeClr val="tx1"/>
                </a:solidFill>
                <a:effectLst/>
                <a:latin typeface="+mn-lt"/>
                <a:ea typeface="+mn-ea"/>
                <a:cs typeface="+mn-cs"/>
              </a:rPr>
              <a:t>Bulkhead</a:t>
            </a:r>
            <a:r>
              <a:rPr lang="nl-NL" sz="1200" b="1" i="0" kern="1200" dirty="0">
                <a:solidFill>
                  <a:schemeClr val="tx1"/>
                </a:solidFill>
                <a:effectLst/>
                <a:latin typeface="+mn-lt"/>
                <a:ea typeface="+mn-ea"/>
                <a:cs typeface="+mn-cs"/>
              </a:rPr>
              <a:t> (drukzone)</a:t>
            </a:r>
            <a:r>
              <a:rPr lang="nl-NL" sz="1200" b="0" i="0" kern="1200" dirty="0">
                <a:solidFill>
                  <a:schemeClr val="tx1"/>
                </a:solidFill>
                <a:effectLst/>
                <a:latin typeface="+mn-lt"/>
                <a:ea typeface="+mn-ea"/>
                <a:cs typeface="+mn-cs"/>
              </a:rPr>
              <a:t> – schot dat druk overdraagt</a:t>
            </a:r>
          </a:p>
          <a:p>
            <a:pPr fontAlgn="t"/>
            <a:br>
              <a:rPr lang="nl-NL" sz="1200" b="0" i="0" kern="1200" dirty="0">
                <a:solidFill>
                  <a:schemeClr val="tx1"/>
                </a:solidFill>
                <a:effectLst/>
                <a:latin typeface="+mn-lt"/>
                <a:ea typeface="+mn-ea"/>
                <a:cs typeface="+mn-cs"/>
              </a:rPr>
            </a:b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5. Scheepsvaart / Offshore</a:t>
            </a:r>
          </a:p>
          <a:p>
            <a:pPr fontAlgn="t"/>
            <a:r>
              <a:rPr lang="nl-NL" sz="1200" b="0" i="0" kern="1200" dirty="0">
                <a:solidFill>
                  <a:schemeClr val="tx1"/>
                </a:solidFill>
                <a:effectLst/>
                <a:latin typeface="+mn-lt"/>
                <a:ea typeface="+mn-ea"/>
                <a:cs typeface="+mn-cs"/>
              </a:rPr>
              <a:t>Romp- en </a:t>
            </a:r>
            <a:r>
              <a:rPr lang="nl-NL" sz="1200" b="0" i="0" kern="1200" dirty="0" err="1">
                <a:solidFill>
                  <a:schemeClr val="tx1"/>
                </a:solidFill>
                <a:effectLst/>
                <a:latin typeface="+mn-lt"/>
                <a:ea typeface="+mn-ea"/>
                <a:cs typeface="+mn-cs"/>
              </a:rPr>
              <a:t>dekconstructies</a:t>
            </a:r>
            <a:r>
              <a:rPr lang="nl-NL" sz="1200" b="0" i="0" kern="1200" dirty="0">
                <a:solidFill>
                  <a:schemeClr val="tx1"/>
                </a:solidFill>
                <a:effectLst/>
                <a:latin typeface="+mn-lt"/>
                <a:ea typeface="+mn-ea"/>
                <a:cs typeface="+mn-cs"/>
              </a:rPr>
              <a:t>, hoge druk- en knikbelasting.</a:t>
            </a:r>
          </a:p>
          <a:p>
            <a:pPr fontAlgn="t"/>
            <a:r>
              <a:rPr lang="nl-NL" sz="1200" b="1" i="0" kern="1200" dirty="0">
                <a:solidFill>
                  <a:schemeClr val="tx1"/>
                </a:solidFill>
                <a:effectLst/>
                <a:latin typeface="+mn-lt"/>
                <a:ea typeface="+mn-ea"/>
                <a:cs typeface="+mn-cs"/>
              </a:rPr>
              <a:t>Typische drukelementen</a:t>
            </a: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Kolom</a:t>
            </a:r>
            <a:r>
              <a:rPr lang="nl-NL" sz="1200" b="0" i="0" kern="1200" dirty="0">
                <a:solidFill>
                  <a:schemeClr val="tx1"/>
                </a:solidFill>
                <a:effectLst/>
                <a:latin typeface="+mn-lt"/>
                <a:ea typeface="+mn-ea"/>
                <a:cs typeface="+mn-cs"/>
              </a:rPr>
              <a:t> – verticaal ondersteunend element</a:t>
            </a:r>
          </a:p>
          <a:p>
            <a:pPr fontAlgn="t"/>
            <a:r>
              <a:rPr lang="nl-NL" sz="1200" b="1" i="0" kern="1200" dirty="0">
                <a:solidFill>
                  <a:schemeClr val="tx1"/>
                </a:solidFill>
                <a:effectLst/>
                <a:latin typeface="+mn-lt"/>
                <a:ea typeface="+mn-ea"/>
                <a:cs typeface="+mn-cs"/>
              </a:rPr>
              <a:t>Staander</a:t>
            </a:r>
            <a:r>
              <a:rPr lang="nl-NL" sz="1200" b="0" i="0" kern="1200" dirty="0">
                <a:solidFill>
                  <a:schemeClr val="tx1"/>
                </a:solidFill>
                <a:effectLst/>
                <a:latin typeface="+mn-lt"/>
                <a:ea typeface="+mn-ea"/>
                <a:cs typeface="+mn-cs"/>
              </a:rPr>
              <a:t> – lokaal drukelement</a:t>
            </a:r>
          </a:p>
          <a:p>
            <a:pPr fontAlgn="t"/>
            <a:r>
              <a:rPr lang="nl-NL" sz="1200" b="1" i="0" kern="1200" dirty="0">
                <a:solidFill>
                  <a:schemeClr val="tx1"/>
                </a:solidFill>
                <a:effectLst/>
                <a:latin typeface="+mn-lt"/>
                <a:ea typeface="+mn-ea"/>
                <a:cs typeface="+mn-cs"/>
              </a:rPr>
              <a:t>Spant</a:t>
            </a:r>
            <a:r>
              <a:rPr lang="nl-NL" sz="1200" b="0" i="0" kern="1200" dirty="0">
                <a:solidFill>
                  <a:schemeClr val="tx1"/>
                </a:solidFill>
                <a:effectLst/>
                <a:latin typeface="+mn-lt"/>
                <a:ea typeface="+mn-ea"/>
                <a:cs typeface="+mn-cs"/>
              </a:rPr>
              <a:t> – dwarse rompdrager, deels onder druk</a:t>
            </a:r>
          </a:p>
          <a:p>
            <a:pPr fontAlgn="t"/>
            <a:r>
              <a:rPr lang="nl-NL" sz="1200" b="1" i="0" kern="1200" dirty="0">
                <a:solidFill>
                  <a:schemeClr val="tx1"/>
                </a:solidFill>
                <a:effectLst/>
                <a:latin typeface="+mn-lt"/>
                <a:ea typeface="+mn-ea"/>
                <a:cs typeface="+mn-cs"/>
              </a:rPr>
              <a:t>Stut / schoor</a:t>
            </a:r>
            <a:r>
              <a:rPr lang="nl-NL" sz="1200" b="0" i="0" kern="1200" dirty="0">
                <a:solidFill>
                  <a:schemeClr val="tx1"/>
                </a:solidFill>
                <a:effectLst/>
                <a:latin typeface="+mn-lt"/>
                <a:ea typeface="+mn-ea"/>
                <a:cs typeface="+mn-cs"/>
              </a:rPr>
              <a:t> – schuin drukelement</a:t>
            </a:r>
          </a:p>
          <a:p>
            <a:pPr fontAlgn="t"/>
            <a:r>
              <a:rPr lang="nl-NL" sz="1200" b="1" i="0" kern="1200" dirty="0" err="1">
                <a:solidFill>
                  <a:schemeClr val="tx1"/>
                </a:solidFill>
                <a:effectLst/>
                <a:latin typeface="+mn-lt"/>
                <a:ea typeface="+mn-ea"/>
                <a:cs typeface="+mn-cs"/>
              </a:rPr>
              <a:t>Dekstijl</a:t>
            </a:r>
            <a:r>
              <a:rPr lang="nl-NL" sz="1200" b="0" i="0" kern="1200" dirty="0">
                <a:solidFill>
                  <a:schemeClr val="tx1"/>
                </a:solidFill>
                <a:effectLst/>
                <a:latin typeface="+mn-lt"/>
                <a:ea typeface="+mn-ea"/>
                <a:cs typeface="+mn-cs"/>
              </a:rPr>
              <a:t> – kolom tussen dekken</a:t>
            </a:r>
          </a:p>
          <a:p>
            <a:pPr fontAlgn="t"/>
            <a:r>
              <a:rPr lang="nl-NL" sz="1200" b="1" i="0" kern="1200" dirty="0">
                <a:solidFill>
                  <a:schemeClr val="tx1"/>
                </a:solidFill>
                <a:effectLst/>
                <a:latin typeface="+mn-lt"/>
                <a:ea typeface="+mn-ea"/>
                <a:cs typeface="+mn-cs"/>
              </a:rPr>
              <a:t>Pijler</a:t>
            </a:r>
            <a:r>
              <a:rPr lang="nl-NL" sz="1200" b="0" i="0" kern="1200" dirty="0">
                <a:solidFill>
                  <a:schemeClr val="tx1"/>
                </a:solidFill>
                <a:effectLst/>
                <a:latin typeface="+mn-lt"/>
                <a:ea typeface="+mn-ea"/>
                <a:cs typeface="+mn-cs"/>
              </a:rPr>
              <a:t> – zware draagstructuur (offshore platforms)</a:t>
            </a:r>
          </a:p>
          <a:p>
            <a:pPr fontAlgn="t"/>
            <a:r>
              <a:rPr lang="nl-NL" sz="1200" b="1" i="0" kern="1200" dirty="0">
                <a:solidFill>
                  <a:schemeClr val="tx1"/>
                </a:solidFill>
                <a:effectLst/>
                <a:latin typeface="+mn-lt"/>
                <a:ea typeface="+mn-ea"/>
                <a:cs typeface="+mn-cs"/>
              </a:rPr>
              <a:t>Frame-element (drukzone)</a:t>
            </a:r>
            <a:r>
              <a:rPr lang="nl-NL" sz="1200" b="0" i="0" kern="1200" dirty="0">
                <a:solidFill>
                  <a:schemeClr val="tx1"/>
                </a:solidFill>
                <a:effectLst/>
                <a:latin typeface="+mn-lt"/>
                <a:ea typeface="+mn-ea"/>
                <a:cs typeface="+mn-cs"/>
              </a:rPr>
              <a:t> – bij globale buiging</a:t>
            </a:r>
          </a:p>
          <a:p>
            <a:pPr fontAlgn="t"/>
            <a:r>
              <a:rPr lang="nl-NL" sz="1200" b="1" i="0" kern="1200" dirty="0">
                <a:solidFill>
                  <a:schemeClr val="tx1"/>
                </a:solidFill>
                <a:effectLst/>
                <a:latin typeface="+mn-lt"/>
                <a:ea typeface="+mn-ea"/>
                <a:cs typeface="+mn-cs"/>
              </a:rPr>
              <a:t>Stempelsysteem</a:t>
            </a:r>
            <a:r>
              <a:rPr lang="nl-NL" sz="1200" b="0" i="0" kern="1200" dirty="0">
                <a:solidFill>
                  <a:schemeClr val="tx1"/>
                </a:solidFill>
                <a:effectLst/>
                <a:latin typeface="+mn-lt"/>
                <a:ea typeface="+mn-ea"/>
                <a:cs typeface="+mn-cs"/>
              </a:rPr>
              <a:t> – tijdelijke of verstelbare druksteunen</a:t>
            </a:r>
          </a:p>
          <a:p>
            <a:pPr fontAlgn="t"/>
            <a:br>
              <a:rPr lang="nl-NL" sz="1200" b="0" i="0" kern="1200" dirty="0">
                <a:solidFill>
                  <a:schemeClr val="tx1"/>
                </a:solidFill>
                <a:effectLst/>
                <a:latin typeface="+mn-lt"/>
                <a:ea typeface="+mn-ea"/>
                <a:cs typeface="+mn-cs"/>
              </a:rPr>
            </a:b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Samenvattend overzicht (conceptueel)</a:t>
            </a:r>
          </a:p>
          <a:p>
            <a:pPr fontAlgn="t"/>
            <a:r>
              <a:rPr lang="nl-NL" sz="1200" b="1" i="0" kern="1200" dirty="0">
                <a:solidFill>
                  <a:schemeClr val="tx1"/>
                </a:solidFill>
                <a:effectLst/>
                <a:latin typeface="+mn-lt"/>
                <a:ea typeface="+mn-ea"/>
                <a:cs typeface="+mn-cs"/>
              </a:rPr>
              <a:t>Universele druk-termen (vakgebied-onafhankelijk):</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Kolom</a:t>
            </a:r>
          </a:p>
          <a:p>
            <a:pPr fontAlgn="t"/>
            <a:r>
              <a:rPr lang="nl-NL" sz="1200" b="0" i="0" kern="1200" dirty="0">
                <a:solidFill>
                  <a:schemeClr val="tx1"/>
                </a:solidFill>
                <a:effectLst/>
                <a:latin typeface="+mn-lt"/>
                <a:ea typeface="+mn-ea"/>
                <a:cs typeface="+mn-cs"/>
              </a:rPr>
              <a:t>Staander</a:t>
            </a:r>
          </a:p>
          <a:p>
            <a:pPr fontAlgn="t"/>
            <a:r>
              <a:rPr lang="nl-NL" sz="1200" b="0" i="0" kern="1200" dirty="0">
                <a:solidFill>
                  <a:schemeClr val="tx1"/>
                </a:solidFill>
                <a:effectLst/>
                <a:latin typeface="+mn-lt"/>
                <a:ea typeface="+mn-ea"/>
                <a:cs typeface="+mn-cs"/>
              </a:rPr>
              <a:t>Drukstaaf</a:t>
            </a:r>
          </a:p>
          <a:p>
            <a:pPr fontAlgn="t"/>
            <a:r>
              <a:rPr lang="nl-NL" sz="1200" b="0" i="0" kern="1200" dirty="0">
                <a:solidFill>
                  <a:schemeClr val="tx1"/>
                </a:solidFill>
                <a:effectLst/>
                <a:latin typeface="+mn-lt"/>
                <a:ea typeface="+mn-ea"/>
                <a:cs typeface="+mn-cs"/>
              </a:rPr>
              <a:t>Schoor</a:t>
            </a:r>
          </a:p>
          <a:p>
            <a:pPr fontAlgn="t"/>
            <a:r>
              <a:rPr lang="nl-NL" sz="1200" b="0" i="0" kern="1200" dirty="0">
                <a:solidFill>
                  <a:schemeClr val="tx1"/>
                </a:solidFill>
                <a:effectLst/>
                <a:latin typeface="+mn-lt"/>
                <a:ea typeface="+mn-ea"/>
                <a:cs typeface="+mn-cs"/>
              </a:rPr>
              <a:t>Stempel</a:t>
            </a:r>
          </a:p>
          <a:p>
            <a:pPr fontAlgn="t"/>
            <a:r>
              <a:rPr lang="nl-NL" sz="1200" b="0" i="0" kern="1200" dirty="0">
                <a:solidFill>
                  <a:schemeClr val="tx1"/>
                </a:solidFill>
                <a:effectLst/>
                <a:latin typeface="+mn-lt"/>
                <a:ea typeface="+mn-ea"/>
                <a:cs typeface="+mn-cs"/>
              </a:rPr>
              <a:t>Pijler</a:t>
            </a:r>
          </a:p>
          <a:p>
            <a:pPr fontAlgn="t"/>
            <a:r>
              <a:rPr lang="nl-NL" sz="1200" b="0" i="0" kern="1200" dirty="0" err="1">
                <a:solidFill>
                  <a:schemeClr val="tx1"/>
                </a:solidFill>
                <a:effectLst/>
                <a:latin typeface="+mn-lt"/>
                <a:ea typeface="+mn-ea"/>
                <a:cs typeface="+mn-cs"/>
              </a:rPr>
              <a:t>Strut</a:t>
            </a:r>
            <a:endParaRPr lang="nl-NL" sz="1200" b="0"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Vakwerk-specifiek:</a:t>
            </a:r>
            <a:endParaRPr lang="nl-NL" sz="1200" b="0" i="0" kern="1200" dirty="0">
              <a:solidFill>
                <a:schemeClr val="tx1"/>
              </a:solidFill>
              <a:effectLst/>
              <a:latin typeface="+mn-lt"/>
              <a:ea typeface="+mn-ea"/>
              <a:cs typeface="+mn-cs"/>
            </a:endParaRPr>
          </a:p>
          <a:p>
            <a:pPr fontAlgn="t"/>
            <a:r>
              <a:rPr lang="nl-NL" sz="1200" b="0" i="0" kern="1200" dirty="0" err="1">
                <a:solidFill>
                  <a:schemeClr val="tx1"/>
                </a:solidFill>
                <a:effectLst/>
                <a:latin typeface="+mn-lt"/>
                <a:ea typeface="+mn-ea"/>
                <a:cs typeface="+mn-cs"/>
              </a:rPr>
              <a:t>Bovenregel</a:t>
            </a:r>
            <a:r>
              <a:rPr lang="nl-NL" sz="1200" b="0" i="0" kern="1200" dirty="0">
                <a:solidFill>
                  <a:schemeClr val="tx1"/>
                </a:solidFill>
                <a:effectLst/>
                <a:latin typeface="+mn-lt"/>
                <a:ea typeface="+mn-ea"/>
                <a:cs typeface="+mn-cs"/>
              </a:rPr>
              <a:t> / drukkoord</a:t>
            </a:r>
          </a:p>
          <a:p>
            <a:pPr fontAlgn="t"/>
            <a:r>
              <a:rPr lang="nl-NL" sz="1200" b="0" i="0" kern="1200" dirty="0">
                <a:solidFill>
                  <a:schemeClr val="tx1"/>
                </a:solidFill>
                <a:effectLst/>
                <a:latin typeface="+mn-lt"/>
                <a:ea typeface="+mn-ea"/>
                <a:cs typeface="+mn-cs"/>
              </a:rPr>
              <a:t>Eindstijl</a:t>
            </a:r>
          </a:p>
          <a:p>
            <a:pPr fontAlgn="t"/>
            <a:r>
              <a:rPr lang="nl-NL" sz="1200" b="1" i="0" kern="1200" dirty="0">
                <a:solidFill>
                  <a:schemeClr val="tx1"/>
                </a:solidFill>
                <a:effectLst/>
                <a:latin typeface="+mn-lt"/>
                <a:ea typeface="+mn-ea"/>
                <a:cs typeface="+mn-cs"/>
              </a:rPr>
              <a:t>Lichtgewicht constructies (</a:t>
            </a:r>
            <a:r>
              <a:rPr lang="nl-NL" sz="1200" b="1" i="0" kern="1200" dirty="0" err="1">
                <a:solidFill>
                  <a:schemeClr val="tx1"/>
                </a:solidFill>
                <a:effectLst/>
                <a:latin typeface="+mn-lt"/>
                <a:ea typeface="+mn-ea"/>
                <a:cs typeface="+mn-cs"/>
              </a:rPr>
              <a:t>knikgedomineerd</a:t>
            </a:r>
            <a:r>
              <a:rPr lang="nl-NL" sz="1200" b="1" i="0" kern="1200" dirty="0">
                <a:solidFill>
                  <a:schemeClr val="tx1"/>
                </a:solidFill>
                <a:effectLst/>
                <a:latin typeface="+mn-lt"/>
                <a:ea typeface="+mn-ea"/>
                <a:cs typeface="+mn-cs"/>
              </a:rPr>
              <a:t>):</a:t>
            </a:r>
            <a:endParaRPr lang="nl-NL" sz="1200" b="0" i="0" kern="1200" dirty="0">
              <a:solidFill>
                <a:schemeClr val="tx1"/>
              </a:solidFill>
              <a:effectLst/>
              <a:latin typeface="+mn-lt"/>
              <a:ea typeface="+mn-ea"/>
              <a:cs typeface="+mn-cs"/>
            </a:endParaRPr>
          </a:p>
          <a:p>
            <a:pPr fontAlgn="t"/>
            <a:r>
              <a:rPr lang="nl-NL" sz="1200" b="0" i="0" kern="1200" dirty="0" err="1">
                <a:solidFill>
                  <a:schemeClr val="tx1"/>
                </a:solidFill>
                <a:effectLst/>
                <a:latin typeface="+mn-lt"/>
                <a:ea typeface="+mn-ea"/>
                <a:cs typeface="+mn-cs"/>
              </a:rPr>
              <a:t>Longeron</a:t>
            </a:r>
            <a:endParaRPr lang="nl-NL" sz="1200" b="0" i="0" kern="1200" dirty="0">
              <a:solidFill>
                <a:schemeClr val="tx1"/>
              </a:solidFill>
              <a:effectLst/>
              <a:latin typeface="+mn-lt"/>
              <a:ea typeface="+mn-ea"/>
              <a:cs typeface="+mn-cs"/>
            </a:endParaRPr>
          </a:p>
          <a:p>
            <a:pPr fontAlgn="t"/>
            <a:r>
              <a:rPr lang="nl-NL" sz="1200" b="0" i="0" kern="1200" dirty="0" err="1">
                <a:solidFill>
                  <a:schemeClr val="tx1"/>
                </a:solidFill>
                <a:effectLst/>
                <a:latin typeface="+mn-lt"/>
                <a:ea typeface="+mn-ea"/>
                <a:cs typeface="+mn-cs"/>
              </a:rPr>
              <a:t>Stiffener</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Compressiestang</a:t>
            </a:r>
          </a:p>
          <a:p>
            <a:pPr>
              <a:defRPr sz="1400"/>
            </a:pPr>
            <a:endParaRPr dirty="0"/>
          </a:p>
        </p:txBody>
      </p:sp>
      <p:sp>
        <p:nvSpPr>
          <p:cNvPr id="4" name="Slide Number Placeholder 3">
            <a:extLst>
              <a:ext uri="{FF2B5EF4-FFF2-40B4-BE49-F238E27FC236}">
                <a16:creationId xmlns:a16="http://schemas.microsoft.com/office/drawing/2014/main" id="{F75FF3E1-5894-CE9F-65D0-78E30BBC8BBE}"/>
              </a:ext>
            </a:extLst>
          </p:cNvPr>
          <p:cNvSpPr>
            <a:spLocks noGrp="1"/>
          </p:cNvSpPr>
          <p:nvPr>
            <p:ph type="sldNum" sz="quarter" idx="5"/>
          </p:nvPr>
        </p:nvSpPr>
        <p:spPr/>
        <p:txBody>
          <a:bodyPr/>
          <a:lstStyle/>
          <a:p>
            <a:pPr rtl="0"/>
            <a:fld id="{38EFF46E-6B43-41F9-9272-B566D03A251C}" type="slidenum">
              <a:rPr lang="en-US" smtClean="0"/>
              <a:t>5</a:t>
            </a:fld>
            <a:endParaRPr lang="en-US"/>
          </a:p>
        </p:txBody>
      </p:sp>
    </p:spTree>
    <p:extLst>
      <p:ext uri="{BB962C8B-B14F-4D97-AF65-F5344CB8AC3E}">
        <p14:creationId xmlns:p14="http://schemas.microsoft.com/office/powerpoint/2010/main" val="2577163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FEFDE-C64F-B6BA-700B-035309182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90567-3BD3-5C50-0AD3-06E98229E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2CDDE-0B33-D7E7-EC4D-195D75F16558}"/>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E87EFC58-DF6F-9D34-CAA4-20CD39A84A29}"/>
              </a:ext>
            </a:extLst>
          </p:cNvPr>
          <p:cNvSpPr>
            <a:spLocks noGrp="1"/>
          </p:cNvSpPr>
          <p:nvPr>
            <p:ph type="sldNum" sz="quarter" idx="5"/>
          </p:nvPr>
        </p:nvSpPr>
        <p:spPr/>
        <p:txBody>
          <a:bodyPr/>
          <a:lstStyle/>
          <a:p>
            <a:pPr rtl="0"/>
            <a:fld id="{38EFF46E-6B43-41F9-9272-B566D03A251C}" type="slidenum">
              <a:rPr lang="en-US" smtClean="0"/>
              <a:t>6</a:t>
            </a:fld>
            <a:endParaRPr lang="en-US"/>
          </a:p>
        </p:txBody>
      </p:sp>
    </p:spTree>
    <p:extLst>
      <p:ext uri="{BB962C8B-B14F-4D97-AF65-F5344CB8AC3E}">
        <p14:creationId xmlns:p14="http://schemas.microsoft.com/office/powerpoint/2010/main" val="1999356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4BAC4-69A0-AA65-04CB-6B44EDAC3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F72D0-EEEF-7BB3-6DC5-8039EA3193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255E8-0357-2B38-806B-E25A914987D6}"/>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4C84CB15-270A-9E51-B790-B77F2174535D}"/>
              </a:ext>
            </a:extLst>
          </p:cNvPr>
          <p:cNvSpPr>
            <a:spLocks noGrp="1"/>
          </p:cNvSpPr>
          <p:nvPr>
            <p:ph type="sldNum" sz="quarter" idx="5"/>
          </p:nvPr>
        </p:nvSpPr>
        <p:spPr/>
        <p:txBody>
          <a:bodyPr/>
          <a:lstStyle/>
          <a:p>
            <a:pPr rtl="0"/>
            <a:fld id="{38EFF46E-6B43-41F9-9272-B566D03A251C}" type="slidenum">
              <a:rPr lang="en-US" smtClean="0"/>
              <a:t>7</a:t>
            </a:fld>
            <a:endParaRPr lang="en-US"/>
          </a:p>
        </p:txBody>
      </p:sp>
    </p:spTree>
    <p:extLst>
      <p:ext uri="{BB962C8B-B14F-4D97-AF65-F5344CB8AC3E}">
        <p14:creationId xmlns:p14="http://schemas.microsoft.com/office/powerpoint/2010/main" val="1191726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4D7BC-9887-6165-9159-047F249F5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503D9-F31D-4EEE-F103-43559B76BB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E40E2-CF74-6390-4613-0F3C70872A98}"/>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D8861D44-3552-7B78-CE69-ECD53164C466}"/>
              </a:ext>
            </a:extLst>
          </p:cNvPr>
          <p:cNvSpPr>
            <a:spLocks noGrp="1"/>
          </p:cNvSpPr>
          <p:nvPr>
            <p:ph type="sldNum" sz="quarter" idx="5"/>
          </p:nvPr>
        </p:nvSpPr>
        <p:spPr/>
        <p:txBody>
          <a:bodyPr/>
          <a:lstStyle/>
          <a:p>
            <a:pPr rtl="0"/>
            <a:fld id="{38EFF46E-6B43-41F9-9272-B566D03A251C}" type="slidenum">
              <a:rPr lang="en-US" smtClean="0"/>
              <a:t>8</a:t>
            </a:fld>
            <a:endParaRPr lang="en-US"/>
          </a:p>
        </p:txBody>
      </p:sp>
    </p:spTree>
    <p:extLst>
      <p:ext uri="{BB962C8B-B14F-4D97-AF65-F5344CB8AC3E}">
        <p14:creationId xmlns:p14="http://schemas.microsoft.com/office/powerpoint/2010/main" val="2558066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55E35-6BAA-5CF3-9158-D78BAF8F6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6AD46-379C-7EE8-8E7A-489272E1BB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786E2-2CFC-952C-CA0C-05E336D46818}"/>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DEA86D1F-8B50-7EC7-B2B9-FA514181F14C}"/>
              </a:ext>
            </a:extLst>
          </p:cNvPr>
          <p:cNvSpPr>
            <a:spLocks noGrp="1"/>
          </p:cNvSpPr>
          <p:nvPr>
            <p:ph type="sldNum" sz="quarter" idx="5"/>
          </p:nvPr>
        </p:nvSpPr>
        <p:spPr/>
        <p:txBody>
          <a:bodyPr/>
          <a:lstStyle/>
          <a:p>
            <a:pPr rtl="0"/>
            <a:fld id="{38EFF46E-6B43-41F9-9272-B566D03A251C}" type="slidenum">
              <a:rPr lang="en-US" smtClean="0"/>
              <a:t>9</a:t>
            </a:fld>
            <a:endParaRPr lang="en-US"/>
          </a:p>
        </p:txBody>
      </p:sp>
    </p:spTree>
    <p:extLst>
      <p:ext uri="{BB962C8B-B14F-4D97-AF65-F5344CB8AC3E}">
        <p14:creationId xmlns:p14="http://schemas.microsoft.com/office/powerpoint/2010/main" val="1521916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D21A9-5723-1BA1-975B-DAC2DB59D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C6A4B-AFEA-42B9-B6AE-C7B1F1FE2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2A63F-D5A6-7469-DD6B-C8AE60859D18}"/>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54A19294-5F4F-8A0A-A0FB-E12D74D0C836}"/>
              </a:ext>
            </a:extLst>
          </p:cNvPr>
          <p:cNvSpPr>
            <a:spLocks noGrp="1"/>
          </p:cNvSpPr>
          <p:nvPr>
            <p:ph type="sldNum" sz="quarter" idx="5"/>
          </p:nvPr>
        </p:nvSpPr>
        <p:spPr/>
        <p:txBody>
          <a:bodyPr/>
          <a:lstStyle/>
          <a:p>
            <a:pPr rtl="0"/>
            <a:fld id="{38EFF46E-6B43-41F9-9272-B566D03A251C}" type="slidenum">
              <a:rPr lang="en-US" smtClean="0"/>
              <a:t>10</a:t>
            </a:fld>
            <a:endParaRPr lang="en-US"/>
          </a:p>
        </p:txBody>
      </p:sp>
    </p:spTree>
    <p:extLst>
      <p:ext uri="{BB962C8B-B14F-4D97-AF65-F5344CB8AC3E}">
        <p14:creationId xmlns:p14="http://schemas.microsoft.com/office/powerpoint/2010/main" val="1356843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A1D07-6D2C-30C7-A0C1-089567AB0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B06A2-F35B-F3B8-C5C8-E2E88919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03A70-B510-A869-9D5F-AD403185304D}"/>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E7BEE592-C6DD-85A3-CC4A-F0918CCD8D2A}"/>
              </a:ext>
            </a:extLst>
          </p:cNvPr>
          <p:cNvSpPr>
            <a:spLocks noGrp="1"/>
          </p:cNvSpPr>
          <p:nvPr>
            <p:ph type="sldNum" sz="quarter" idx="5"/>
          </p:nvPr>
        </p:nvSpPr>
        <p:spPr/>
        <p:txBody>
          <a:bodyPr/>
          <a:lstStyle/>
          <a:p>
            <a:pPr rtl="0"/>
            <a:fld id="{38EFF46E-6B43-41F9-9272-B566D03A251C}" type="slidenum">
              <a:rPr lang="en-US" smtClean="0"/>
              <a:t>11</a:t>
            </a:fld>
            <a:endParaRPr lang="en-US"/>
          </a:p>
        </p:txBody>
      </p:sp>
    </p:spTree>
    <p:extLst>
      <p:ext uri="{BB962C8B-B14F-4D97-AF65-F5344CB8AC3E}">
        <p14:creationId xmlns:p14="http://schemas.microsoft.com/office/powerpoint/2010/main" val="127276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5FA17-4DCC-FF27-068F-B7BBE7D2B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ED1FA-7DA7-3974-8336-27AC36A51A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4432F-86CE-C0B8-1CAF-DDCB13F315C5}"/>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91CD4CAC-C61A-5B23-D6F4-30D92899914B}"/>
              </a:ext>
            </a:extLst>
          </p:cNvPr>
          <p:cNvSpPr>
            <a:spLocks noGrp="1"/>
          </p:cNvSpPr>
          <p:nvPr>
            <p:ph type="sldNum" sz="quarter" idx="5"/>
          </p:nvPr>
        </p:nvSpPr>
        <p:spPr/>
        <p:txBody>
          <a:bodyPr/>
          <a:lstStyle/>
          <a:p>
            <a:pPr rtl="0"/>
            <a:fld id="{38EFF46E-6B43-41F9-9272-B566D03A251C}" type="slidenum">
              <a:rPr lang="en-US" smtClean="0"/>
              <a:t>12</a:t>
            </a:fld>
            <a:endParaRPr lang="en-US"/>
          </a:p>
        </p:txBody>
      </p:sp>
    </p:spTree>
    <p:extLst>
      <p:ext uri="{BB962C8B-B14F-4D97-AF65-F5344CB8AC3E}">
        <p14:creationId xmlns:p14="http://schemas.microsoft.com/office/powerpoint/2010/main" val="3162686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9DA14-A1DE-052D-F44A-18E2996A6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E9B40-FDE2-FB4C-CD5F-FB2214E0F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728C4-646D-CA4E-A54D-C1DA608095FD}"/>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D33375EA-53FB-C751-F63B-2544FA2753BC}"/>
              </a:ext>
            </a:extLst>
          </p:cNvPr>
          <p:cNvSpPr>
            <a:spLocks noGrp="1"/>
          </p:cNvSpPr>
          <p:nvPr>
            <p:ph type="sldNum" sz="quarter" idx="5"/>
          </p:nvPr>
        </p:nvSpPr>
        <p:spPr/>
        <p:txBody>
          <a:bodyPr/>
          <a:lstStyle/>
          <a:p>
            <a:pPr rtl="0"/>
            <a:fld id="{38EFF46E-6B43-41F9-9272-B566D03A251C}" type="slidenum">
              <a:rPr lang="en-US" smtClean="0"/>
              <a:t>14</a:t>
            </a:fld>
            <a:endParaRPr lang="en-US"/>
          </a:p>
        </p:txBody>
      </p:sp>
    </p:spTree>
    <p:extLst>
      <p:ext uri="{BB962C8B-B14F-4D97-AF65-F5344CB8AC3E}">
        <p14:creationId xmlns:p14="http://schemas.microsoft.com/office/powerpoint/2010/main" val="3814182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A43B4-EA22-5703-FC10-7CC5B286F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8A567-73D7-071E-261A-62FC45DA1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D64EC-7787-5AA1-5F3E-827F32D9A559}"/>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E2BABAAB-6750-CEA3-C5D8-AF812B71FB15}"/>
              </a:ext>
            </a:extLst>
          </p:cNvPr>
          <p:cNvSpPr>
            <a:spLocks noGrp="1"/>
          </p:cNvSpPr>
          <p:nvPr>
            <p:ph type="sldNum" sz="quarter" idx="5"/>
          </p:nvPr>
        </p:nvSpPr>
        <p:spPr/>
        <p:txBody>
          <a:bodyPr/>
          <a:lstStyle/>
          <a:p>
            <a:pPr rtl="0"/>
            <a:fld id="{38EFF46E-6B43-41F9-9272-B566D03A251C}" type="slidenum">
              <a:rPr lang="en-US" smtClean="0"/>
              <a:t>15</a:t>
            </a:fld>
            <a:endParaRPr lang="en-US"/>
          </a:p>
        </p:txBody>
      </p:sp>
    </p:spTree>
    <p:extLst>
      <p:ext uri="{BB962C8B-B14F-4D97-AF65-F5344CB8AC3E}">
        <p14:creationId xmlns:p14="http://schemas.microsoft.com/office/powerpoint/2010/main" val="2642607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CADA5-E379-E0E0-B63C-0AB63A75B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471DF-71B6-E731-C3A9-16DD62131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5A48C-9F69-BB49-3226-EC151992B76E}"/>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DB153359-DC31-7A57-19BC-212B9EE6F2FA}"/>
              </a:ext>
            </a:extLst>
          </p:cNvPr>
          <p:cNvSpPr>
            <a:spLocks noGrp="1"/>
          </p:cNvSpPr>
          <p:nvPr>
            <p:ph type="sldNum" sz="quarter" idx="5"/>
          </p:nvPr>
        </p:nvSpPr>
        <p:spPr/>
        <p:txBody>
          <a:bodyPr/>
          <a:lstStyle/>
          <a:p>
            <a:pPr rtl="0"/>
            <a:fld id="{38EFF46E-6B43-41F9-9272-B566D03A251C}" type="slidenum">
              <a:rPr lang="en-US" smtClean="0"/>
              <a:t>16</a:t>
            </a:fld>
            <a:endParaRPr lang="en-US"/>
          </a:p>
        </p:txBody>
      </p:sp>
    </p:spTree>
    <p:extLst>
      <p:ext uri="{BB962C8B-B14F-4D97-AF65-F5344CB8AC3E}">
        <p14:creationId xmlns:p14="http://schemas.microsoft.com/office/powerpoint/2010/main" val="2982364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A4FA-3D76-134D-BEF7-913B49CCF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9F64B-46B2-3400-2C7F-A703CEF2A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4EB32A-D4C7-C086-0DB9-0AE404432B2E}"/>
              </a:ext>
            </a:extLst>
          </p:cNvPr>
          <p:cNvSpPr>
            <a:spLocks noGrp="1"/>
          </p:cNvSpPr>
          <p:nvPr>
            <p:ph type="body" idx="1"/>
          </p:nvPr>
        </p:nvSpPr>
        <p:spPr/>
        <p:txBody>
          <a:bodyPr/>
          <a:lstStyle/>
          <a:p>
            <a:pPr>
              <a:defRPr sz="1400"/>
            </a:pPr>
            <a:r>
              <a:rPr dirty="0"/>
              <a:t>.</a:t>
            </a:r>
          </a:p>
        </p:txBody>
      </p:sp>
      <p:sp>
        <p:nvSpPr>
          <p:cNvPr id="4" name="Slide Number Placeholder 3">
            <a:extLst>
              <a:ext uri="{FF2B5EF4-FFF2-40B4-BE49-F238E27FC236}">
                <a16:creationId xmlns:a16="http://schemas.microsoft.com/office/drawing/2014/main" id="{9DA13E6C-9778-D0D3-B6A0-706583856C6E}"/>
              </a:ext>
            </a:extLst>
          </p:cNvPr>
          <p:cNvSpPr>
            <a:spLocks noGrp="1"/>
          </p:cNvSpPr>
          <p:nvPr>
            <p:ph type="sldNum" sz="quarter" idx="5"/>
          </p:nvPr>
        </p:nvSpPr>
        <p:spPr/>
        <p:txBody>
          <a:bodyPr/>
          <a:lstStyle/>
          <a:p>
            <a:pPr rtl="0"/>
            <a:fld id="{38EFF46E-6B43-41F9-9272-B566D03A251C}" type="slidenum">
              <a:rPr lang="en-US" smtClean="0"/>
              <a:t>17</a:t>
            </a:fld>
            <a:endParaRPr lang="en-US"/>
          </a:p>
        </p:txBody>
      </p:sp>
    </p:spTree>
    <p:extLst>
      <p:ext uri="{BB962C8B-B14F-4D97-AF65-F5344CB8AC3E}">
        <p14:creationId xmlns:p14="http://schemas.microsoft.com/office/powerpoint/2010/main" val="1075218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EDDD-F8A1-8519-15BD-71FF4D9CF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5E5CD-0737-9F8F-DC90-27287D0C64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591C5-BADD-3460-6115-045848D76CC1}"/>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3FC7E677-42B3-D9F4-1745-C8AB8D9C562F}"/>
              </a:ext>
            </a:extLst>
          </p:cNvPr>
          <p:cNvSpPr>
            <a:spLocks noGrp="1"/>
          </p:cNvSpPr>
          <p:nvPr>
            <p:ph type="sldNum" sz="quarter" idx="5"/>
          </p:nvPr>
        </p:nvSpPr>
        <p:spPr/>
        <p:txBody>
          <a:bodyPr/>
          <a:lstStyle/>
          <a:p>
            <a:pPr rtl="0"/>
            <a:fld id="{38EFF46E-6B43-41F9-9272-B566D03A251C}" type="slidenum">
              <a:rPr lang="en-US" smtClean="0"/>
              <a:t>18</a:t>
            </a:fld>
            <a:endParaRPr lang="en-US"/>
          </a:p>
        </p:txBody>
      </p:sp>
    </p:spTree>
    <p:extLst>
      <p:ext uri="{BB962C8B-B14F-4D97-AF65-F5344CB8AC3E}">
        <p14:creationId xmlns:p14="http://schemas.microsoft.com/office/powerpoint/2010/main" val="1956503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E85A8-E8A5-940F-8EF0-12F74A92D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AF47C-E1D2-1CFD-EC71-875F3901B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D81E4-3537-E75D-E04F-48D5C03D4718}"/>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3D683E68-8C30-2FDB-0278-2E49B7F9842F}"/>
              </a:ext>
            </a:extLst>
          </p:cNvPr>
          <p:cNvSpPr>
            <a:spLocks noGrp="1"/>
          </p:cNvSpPr>
          <p:nvPr>
            <p:ph type="sldNum" sz="quarter" idx="5"/>
          </p:nvPr>
        </p:nvSpPr>
        <p:spPr/>
        <p:txBody>
          <a:bodyPr/>
          <a:lstStyle/>
          <a:p>
            <a:pPr rtl="0"/>
            <a:fld id="{38EFF46E-6B43-41F9-9272-B566D03A251C}" type="slidenum">
              <a:rPr lang="en-US" smtClean="0"/>
              <a:t>19</a:t>
            </a:fld>
            <a:endParaRPr lang="en-US"/>
          </a:p>
        </p:txBody>
      </p:sp>
    </p:spTree>
    <p:extLst>
      <p:ext uri="{BB962C8B-B14F-4D97-AF65-F5344CB8AC3E}">
        <p14:creationId xmlns:p14="http://schemas.microsoft.com/office/powerpoint/2010/main" val="2350082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E5BF1-D06F-B69D-A041-1B5F32E09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F5A89-6EFA-2661-0B12-AA5A2E6CFD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42D3A-02CE-CE82-0E79-C6B914AECAE6}"/>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22FBC8CA-9D22-8E32-5440-625BA20EDCB8}"/>
              </a:ext>
            </a:extLst>
          </p:cNvPr>
          <p:cNvSpPr>
            <a:spLocks noGrp="1"/>
          </p:cNvSpPr>
          <p:nvPr>
            <p:ph type="sldNum" sz="quarter" idx="5"/>
          </p:nvPr>
        </p:nvSpPr>
        <p:spPr/>
        <p:txBody>
          <a:bodyPr/>
          <a:lstStyle/>
          <a:p>
            <a:pPr rtl="0"/>
            <a:fld id="{38EFF46E-6B43-41F9-9272-B566D03A251C}" type="slidenum">
              <a:rPr lang="en-US" smtClean="0"/>
              <a:t>20</a:t>
            </a:fld>
            <a:endParaRPr lang="en-US"/>
          </a:p>
        </p:txBody>
      </p:sp>
    </p:spTree>
    <p:extLst>
      <p:ext uri="{BB962C8B-B14F-4D97-AF65-F5344CB8AC3E}">
        <p14:creationId xmlns:p14="http://schemas.microsoft.com/office/powerpoint/2010/main" val="2526193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88B56-3C91-4C41-EE5E-887086210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68848-FF6C-84E3-F271-0A0937CB68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85FEA-6AF1-ECD6-423B-61645AEC6197}"/>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6FCA376B-6007-B19B-5E2E-526E48D9C8DA}"/>
              </a:ext>
            </a:extLst>
          </p:cNvPr>
          <p:cNvSpPr>
            <a:spLocks noGrp="1"/>
          </p:cNvSpPr>
          <p:nvPr>
            <p:ph type="sldNum" sz="quarter" idx="5"/>
          </p:nvPr>
        </p:nvSpPr>
        <p:spPr/>
        <p:txBody>
          <a:bodyPr/>
          <a:lstStyle/>
          <a:p>
            <a:pPr rtl="0"/>
            <a:fld id="{38EFF46E-6B43-41F9-9272-B566D03A251C}" type="slidenum">
              <a:rPr lang="en-US" smtClean="0"/>
              <a:t>21</a:t>
            </a:fld>
            <a:endParaRPr lang="en-US"/>
          </a:p>
        </p:txBody>
      </p:sp>
    </p:spTree>
    <p:extLst>
      <p:ext uri="{BB962C8B-B14F-4D97-AF65-F5344CB8AC3E}">
        <p14:creationId xmlns:p14="http://schemas.microsoft.com/office/powerpoint/2010/main" val="2606110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D4163-AE88-F9E5-614D-03B53C8D1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F9B24B-67B9-4EEE-3D28-09CEB4D22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DCFC64-B252-2B17-9C48-8AE0E4F1F1FB}"/>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275E02C1-4024-B744-DC23-B34FBB18CA6F}"/>
              </a:ext>
            </a:extLst>
          </p:cNvPr>
          <p:cNvSpPr>
            <a:spLocks noGrp="1"/>
          </p:cNvSpPr>
          <p:nvPr>
            <p:ph type="sldNum" sz="quarter" idx="5"/>
          </p:nvPr>
        </p:nvSpPr>
        <p:spPr/>
        <p:txBody>
          <a:bodyPr/>
          <a:lstStyle/>
          <a:p>
            <a:pPr rtl="0"/>
            <a:fld id="{38EFF46E-6B43-41F9-9272-B566D03A251C}" type="slidenum">
              <a:rPr lang="en-US" smtClean="0"/>
              <a:t>22</a:t>
            </a:fld>
            <a:endParaRPr lang="en-US"/>
          </a:p>
        </p:txBody>
      </p:sp>
    </p:spTree>
    <p:extLst>
      <p:ext uri="{BB962C8B-B14F-4D97-AF65-F5344CB8AC3E}">
        <p14:creationId xmlns:p14="http://schemas.microsoft.com/office/powerpoint/2010/main" val="82190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D1C9-EA87-8A82-9674-FA3993C5B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20FC8-5317-CBD7-03CF-1B3EC5D3C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23871-E4FA-CCD0-5FCD-BE5176B9C945}"/>
              </a:ext>
            </a:extLst>
          </p:cNvPr>
          <p:cNvSpPr>
            <a:spLocks noGrp="1"/>
          </p:cNvSpPr>
          <p:nvPr>
            <p:ph type="body" idx="1"/>
          </p:nvPr>
        </p:nvSpPr>
        <p:spPr/>
        <p:txBody>
          <a:bodyPr/>
          <a:lstStyle/>
          <a:p>
            <a:pPr>
              <a:defRPr sz="1400"/>
            </a:pPr>
            <a:endParaRPr dirty="0"/>
          </a:p>
        </p:txBody>
      </p:sp>
      <p:sp>
        <p:nvSpPr>
          <p:cNvPr id="4" name="Slide Number Placeholder 3">
            <a:extLst>
              <a:ext uri="{FF2B5EF4-FFF2-40B4-BE49-F238E27FC236}">
                <a16:creationId xmlns:a16="http://schemas.microsoft.com/office/drawing/2014/main" id="{9D3FC40B-62A6-0B56-33DE-6CD1762E8209}"/>
              </a:ext>
            </a:extLst>
          </p:cNvPr>
          <p:cNvSpPr>
            <a:spLocks noGrp="1"/>
          </p:cNvSpPr>
          <p:nvPr>
            <p:ph type="sldNum" sz="quarter" idx="5"/>
          </p:nvPr>
        </p:nvSpPr>
        <p:spPr/>
        <p:txBody>
          <a:bodyPr/>
          <a:lstStyle/>
          <a:p>
            <a:pPr rtl="0"/>
            <a:fld id="{38EFF46E-6B43-41F9-9272-B566D03A251C}" type="slidenum">
              <a:rPr lang="en-US" smtClean="0"/>
              <a:t>23</a:t>
            </a:fld>
            <a:endParaRPr lang="en-US"/>
          </a:p>
        </p:txBody>
      </p:sp>
    </p:spTree>
    <p:extLst>
      <p:ext uri="{BB962C8B-B14F-4D97-AF65-F5344CB8AC3E}">
        <p14:creationId xmlns:p14="http://schemas.microsoft.com/office/powerpoint/2010/main" val="50403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bg>
      <p:bgPr>
        <a:solidFill>
          <a:schemeClr val="accent4"/>
        </a:solidFill>
        <a:effectLst/>
      </p:bgPr>
    </p:bg>
    <p:spTree>
      <p:nvGrpSpPr>
        <p:cNvPr id="1" name=""/>
        <p:cNvGrpSpPr/>
        <p:nvPr/>
      </p:nvGrpSpPr>
      <p:grpSpPr>
        <a:xfrm>
          <a:off x="0" y="0"/>
          <a:ext cx="0" cy="0"/>
          <a:chOff x="0" y="0"/>
          <a:chExt cx="0" cy="0"/>
        </a:xfrm>
      </p:grpSpPr>
      <p:sp>
        <p:nvSpPr>
          <p:cNvPr id="7" name="Vrije vorm 6">
            <a:extLst>
              <a:ext uri="{FF2B5EF4-FFF2-40B4-BE49-F238E27FC236}">
                <a16:creationId xmlns:a16="http://schemas.microsoft.com/office/drawing/2014/main" id="{8F89D142-48C7-4B2F-15DD-C1AA8B74CEA7}"/>
              </a:ext>
            </a:extLst>
          </p:cNvPr>
          <p:cNvSpPr/>
          <p:nvPr userDrawn="1"/>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Vrije vorm 7">
            <a:extLst>
              <a:ext uri="{FF2B5EF4-FFF2-40B4-BE49-F238E27FC236}">
                <a16:creationId xmlns:a16="http://schemas.microsoft.com/office/drawing/2014/main" id="{ABB81958-D94B-B3A5-BE29-F93DD5E2EDB2}"/>
              </a:ext>
            </a:extLst>
          </p:cNvPr>
          <p:cNvSpPr/>
          <p:nvPr userDrawn="1"/>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Ovaal 8">
            <a:extLst>
              <a:ext uri="{FF2B5EF4-FFF2-40B4-BE49-F238E27FC236}">
                <a16:creationId xmlns:a16="http://schemas.microsoft.com/office/drawing/2014/main" id="{6B80D1EA-D037-BD68-F8A9-BA26026B7724}"/>
              </a:ext>
            </a:extLst>
          </p:cNvPr>
          <p:cNvSpPr/>
          <p:nvPr userDrawn="1"/>
        </p:nvSpPr>
        <p:spPr>
          <a:xfrm rot="20019298">
            <a:off x="51275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2164793"/>
            <a:ext cx="9677400" cy="4179161"/>
          </a:xfrm>
        </p:spPr>
        <p:txBody>
          <a:bodyPr vert="horz" lIns="91440" tIns="45720" rIns="91440" bIns="45720" rtlCol="0" anchor="b">
            <a:normAutofit/>
          </a:bodyPr>
          <a:lstStyle>
            <a:lvl1pPr>
              <a:defRPr lang="en-US" sz="48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3889246" y="548640"/>
            <a:ext cx="7769354" cy="1200698"/>
          </a:xfrm>
        </p:spPr>
        <p:txBody>
          <a:bodyPr vert="horz" lIns="91440" tIns="45720" rIns="91440" bIns="45720" rtlCol="0" anchor="t">
            <a:normAutofit/>
          </a:bodyPr>
          <a:lstStyle>
            <a:lvl1pPr marL="0" indent="0" algn="r">
              <a:buNone/>
              <a:defRPr lang="en-US" sz="2000" dirty="0"/>
            </a:lvl1pPr>
          </a:lstStyle>
          <a:p>
            <a:pPr lvl="0" rtl="0"/>
            <a:r>
              <a:rPr lang="nl"/>
              <a:t>Klik om de subtitelstijl van het model te bewerken</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nl"/>
              <a:t>Voorbeeld van voettekst</a:t>
            </a: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houd">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p:txBody>
          <a:bodyPr rtlCol="0" anchor="t"/>
          <a:lstStyle/>
          <a:p>
            <a:pPr rtl="0"/>
            <a:r>
              <a:rPr lang="nl"/>
              <a:t>Klik om de titelstijl van het model te bewerken</a:t>
            </a:r>
          </a:p>
        </p:txBody>
      </p:sp>
      <p:sp>
        <p:nvSpPr>
          <p:cNvPr id="3" name="Tijdelijke aanduiding voor inhoud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nl"/>
              <a:t>Voorbeeld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 2">
    <p:bg>
      <p:bgPr>
        <a:solidFill>
          <a:schemeClr val="accent4"/>
        </a:solidFill>
        <a:effectLst/>
      </p:bgPr>
    </p:bg>
    <p:spTree>
      <p:nvGrpSpPr>
        <p:cNvPr id="1" name=""/>
        <p:cNvGrpSpPr/>
        <p:nvPr/>
      </p:nvGrpSpPr>
      <p:grpSpPr>
        <a:xfrm>
          <a:off x="0" y="0"/>
          <a:ext cx="0" cy="0"/>
          <a:chOff x="0" y="0"/>
          <a:chExt cx="0" cy="0"/>
        </a:xfrm>
      </p:grpSpPr>
      <p:grpSp>
        <p:nvGrpSpPr>
          <p:cNvPr id="7" name="Groep 6">
            <a:extLst>
              <a:ext uri="{FF2B5EF4-FFF2-40B4-BE49-F238E27FC236}">
                <a16:creationId xmlns:a16="http://schemas.microsoft.com/office/drawing/2014/main" id="{F7F1247F-6CA3-A0AC-44A6-A1DB2B11FED7}"/>
              </a:ext>
            </a:extLst>
          </p:cNvPr>
          <p:cNvGrpSpPr/>
          <p:nvPr userDrawn="1"/>
        </p:nvGrpSpPr>
        <p:grpSpPr>
          <a:xfrm>
            <a:off x="152400" y="-88436"/>
            <a:ext cx="11887200" cy="7037751"/>
            <a:chOff x="152400" y="-88436"/>
            <a:chExt cx="11887200" cy="7037751"/>
          </a:xfrm>
          <a:noFill/>
        </p:grpSpPr>
        <p:sp>
          <p:nvSpPr>
            <p:cNvPr id="8" name="Vrije vorm 7">
              <a:extLst>
                <a:ext uri="{FF2B5EF4-FFF2-40B4-BE49-F238E27FC236}">
                  <a16:creationId xmlns:a16="http://schemas.microsoft.com/office/drawing/2014/main" id="{19E09CAD-312F-EC22-A135-F4D4DC77F355}"/>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Vrije vorm 8">
              <a:extLst>
                <a:ext uri="{FF2B5EF4-FFF2-40B4-BE49-F238E27FC236}">
                  <a16:creationId xmlns:a16="http://schemas.microsoft.com/office/drawing/2014/main" id="{C775823C-2B12-145A-6F6C-312613D93F42}"/>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Ovaal 9">
              <a:extLst>
                <a:ext uri="{FF2B5EF4-FFF2-40B4-BE49-F238E27FC236}">
                  <a16:creationId xmlns:a16="http://schemas.microsoft.com/office/drawing/2014/main" id="{5CBAB5CD-BDAA-735F-6FCD-CEFB5E869335}"/>
                </a:ext>
              </a:extLst>
            </p:cNvPr>
            <p:cNvSpPr/>
            <p:nvPr/>
          </p:nvSpPr>
          <p:spPr>
            <a:xfrm rot="20019298">
              <a:off x="5127522" y="-88436"/>
              <a:ext cx="4005435" cy="7037751"/>
            </a:xfrm>
            <a:prstGeom prst="ellipse">
              <a:avLst/>
            </a:prstGeom>
            <a:grp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533400"/>
            <a:ext cx="9220200" cy="2878667"/>
          </a:xfrm>
        </p:spPr>
        <p:txBody>
          <a:bodyPr vert="horz" lIns="91440" tIns="45720" rIns="91440" bIns="45720" rtlCol="0" anchor="t">
            <a:normAutofit/>
          </a:bodyPr>
          <a:lstStyle>
            <a:lvl1pPr>
              <a:defRPr lang="en-US" sz="54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533401" y="5309616"/>
            <a:ext cx="7391400" cy="1014984"/>
          </a:xfrm>
        </p:spPr>
        <p:txBody>
          <a:bodyPr vert="horz" lIns="91440" tIns="45720" rIns="91440" bIns="45720" rtlCol="0" anchor="b">
            <a:normAutofit/>
          </a:bodyPr>
          <a:lstStyle>
            <a:lvl1pPr marL="0" indent="0">
              <a:buNone/>
              <a:defRPr lang="en-US" sz="2000" dirty="0"/>
            </a:lvl1pPr>
          </a:lstStyle>
          <a:p>
            <a:pPr lvl="0" rtl="0"/>
            <a:r>
              <a:rPr lang="nl"/>
              <a:t>Klik om de subtitelstijl van het model te bewerken</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43955"/>
            <a:ext cx="2884652"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 3">
    <p:bg>
      <p:bgPr>
        <a:solidFill>
          <a:schemeClr val="accent4"/>
        </a:solidFill>
        <a:effectLst/>
      </p:bgPr>
    </p:bg>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4F1C229C-CC40-78E3-EF09-D33D172EBA74}"/>
              </a:ext>
            </a:extLst>
          </p:cNvPr>
          <p:cNvGrpSpPr/>
          <p:nvPr userDrawn="1"/>
        </p:nvGrpSpPr>
        <p:grpSpPr>
          <a:xfrm>
            <a:off x="1676400" y="27214"/>
            <a:ext cx="10363200" cy="3503886"/>
            <a:chOff x="1676400" y="27214"/>
            <a:chExt cx="10363200" cy="3503886"/>
          </a:xfrm>
        </p:grpSpPr>
        <p:sp>
          <p:nvSpPr>
            <p:cNvPr id="11" name="Vrije vorm 10">
              <a:extLst>
                <a:ext uri="{FF2B5EF4-FFF2-40B4-BE49-F238E27FC236}">
                  <a16:creationId xmlns:a16="http://schemas.microsoft.com/office/drawing/2014/main" id="{17110133-C49E-4F8A-5C70-4F73E7B1FB64}"/>
                </a:ext>
              </a:extLst>
            </p:cNvPr>
            <p:cNvSpPr/>
            <p:nvPr/>
          </p:nvSpPr>
          <p:spPr>
            <a:xfrm>
              <a:off x="7176225" y="145360"/>
              <a:ext cx="4863375" cy="3258268"/>
            </a:xfrm>
            <a:custGeom>
              <a:avLst/>
              <a:gdLst>
                <a:gd name="connsiteX0" fmla="*/ 1609014 w 4863375"/>
                <a:gd name="connsiteY0" fmla="*/ 0 h 3258268"/>
                <a:gd name="connsiteX1" fmla="*/ 1629134 w 4863375"/>
                <a:gd name="connsiteY1" fmla="*/ 0 h 3258268"/>
                <a:gd name="connsiteX2" fmla="*/ 4863375 w 4863375"/>
                <a:gd name="connsiteY2" fmla="*/ 0 h 3258268"/>
                <a:gd name="connsiteX3" fmla="*/ 4863375 w 4863375"/>
                <a:gd name="connsiteY3" fmla="*/ 3258268 h 3258268"/>
                <a:gd name="connsiteX4" fmla="*/ 1629134 w 4863375"/>
                <a:gd name="connsiteY4" fmla="*/ 3258268 h 3258268"/>
                <a:gd name="connsiteX5" fmla="*/ 1609014 w 4863375"/>
                <a:gd name="connsiteY5" fmla="*/ 3258268 h 3258268"/>
                <a:gd name="connsiteX6" fmla="*/ 1609014 w 4863375"/>
                <a:gd name="connsiteY6" fmla="*/ 3257253 h 3258268"/>
                <a:gd name="connsiteX7" fmla="*/ 1462564 w 4863375"/>
                <a:gd name="connsiteY7" fmla="*/ 3249858 h 3258268"/>
                <a:gd name="connsiteX8" fmla="*/ 0 w 4863375"/>
                <a:gd name="connsiteY8" fmla="*/ 1629134 h 3258268"/>
                <a:gd name="connsiteX9" fmla="*/ 1462564 w 4863375"/>
                <a:gd name="connsiteY9" fmla="*/ 8412 h 3258268"/>
                <a:gd name="connsiteX10" fmla="*/ 1609014 w 4863375"/>
                <a:gd name="connsiteY10" fmla="*/ 1017 h 325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3375" h="3258268">
                  <a:moveTo>
                    <a:pt x="1609014" y="0"/>
                  </a:moveTo>
                  <a:lnTo>
                    <a:pt x="1629134" y="0"/>
                  </a:lnTo>
                  <a:lnTo>
                    <a:pt x="4863375" y="0"/>
                  </a:lnTo>
                  <a:lnTo>
                    <a:pt x="4863375" y="3258268"/>
                  </a:lnTo>
                  <a:lnTo>
                    <a:pt x="1629134" y="3258268"/>
                  </a:lnTo>
                  <a:lnTo>
                    <a:pt x="1609014" y="3258268"/>
                  </a:lnTo>
                  <a:lnTo>
                    <a:pt x="1609014" y="3257253"/>
                  </a:lnTo>
                  <a:lnTo>
                    <a:pt x="1462564" y="3249858"/>
                  </a:lnTo>
                  <a:cubicBezTo>
                    <a:pt x="641063" y="3166430"/>
                    <a:pt x="0" y="2472647"/>
                    <a:pt x="0" y="1629134"/>
                  </a:cubicBezTo>
                  <a:cubicBezTo>
                    <a:pt x="0" y="785623"/>
                    <a:pt x="641063" y="91840"/>
                    <a:pt x="1462564" y="8412"/>
                  </a:cubicBezTo>
                  <a:lnTo>
                    <a:pt x="1609014" y="101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2" name="Ovaal 11">
              <a:extLst>
                <a:ext uri="{FF2B5EF4-FFF2-40B4-BE49-F238E27FC236}">
                  <a16:creationId xmlns:a16="http://schemas.microsoft.com/office/drawing/2014/main" id="{E406EDD3-4B01-5C9C-FD33-832E34854042}"/>
                </a:ext>
              </a:extLst>
            </p:cNvPr>
            <p:cNvSpPr/>
            <p:nvPr/>
          </p:nvSpPr>
          <p:spPr>
            <a:xfrm flipH="1">
              <a:off x="1676400" y="145359"/>
              <a:ext cx="3258268" cy="32582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 name="Ovaal 12">
              <a:extLst>
                <a:ext uri="{FF2B5EF4-FFF2-40B4-BE49-F238E27FC236}">
                  <a16:creationId xmlns:a16="http://schemas.microsoft.com/office/drawing/2014/main" id="{64D76441-A991-64F2-3817-18A222737193}"/>
                </a:ext>
              </a:extLst>
            </p:cNvPr>
            <p:cNvSpPr/>
            <p:nvPr/>
          </p:nvSpPr>
          <p:spPr>
            <a:xfrm rot="1580702" flipH="1">
              <a:off x="5058353" y="27214"/>
              <a:ext cx="1994186" cy="350388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3403627"/>
            <a:ext cx="9448800" cy="2940327"/>
          </a:xfrm>
        </p:spPr>
        <p:txBody>
          <a:bodyPr vert="horz" lIns="91440" tIns="45720" rIns="91440" bIns="45720" rtlCol="0" anchor="b">
            <a:normAutofit/>
          </a:bodyPr>
          <a:lstStyle>
            <a:lvl1pPr>
              <a:defRPr lang="en-US" sz="44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8077200" y="548639"/>
            <a:ext cx="3581400" cy="2466989"/>
          </a:xfrm>
        </p:spPr>
        <p:txBody>
          <a:bodyPr vert="horz" lIns="91440" tIns="45720" rIns="91440" bIns="45720" rtlCol="0" anchor="t">
            <a:normAutofit/>
          </a:bodyPr>
          <a:lstStyle>
            <a:lvl1pPr marL="0" indent="0" algn="r">
              <a:buNone/>
              <a:defRPr lang="en-US" sz="2000" dirty="0"/>
            </a:lvl1pPr>
          </a:lstStyle>
          <a:p>
            <a:pPr lvl="0" rtl="0"/>
            <a:r>
              <a:rPr lang="nl"/>
              <a:t>Klik om de subtitelstijl van het model te bewerken</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nl"/>
              <a:t>Voorbeeld van voettekst</a:t>
            </a: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03611907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 4">
    <p:bg>
      <p:bgPr>
        <a:solidFill>
          <a:schemeClr val="accent4"/>
        </a:solidFill>
        <a:effectLst/>
      </p:bgPr>
    </p:bg>
    <p:spTree>
      <p:nvGrpSpPr>
        <p:cNvPr id="1" name=""/>
        <p:cNvGrpSpPr/>
        <p:nvPr/>
      </p:nvGrpSpPr>
      <p:grpSpPr>
        <a:xfrm>
          <a:off x="0" y="0"/>
          <a:ext cx="0" cy="0"/>
          <a:chOff x="0" y="0"/>
          <a:chExt cx="0" cy="0"/>
        </a:xfrm>
      </p:grpSpPr>
      <p:grpSp>
        <p:nvGrpSpPr>
          <p:cNvPr id="11" name="Groep 10">
            <a:extLst>
              <a:ext uri="{FF2B5EF4-FFF2-40B4-BE49-F238E27FC236}">
                <a16:creationId xmlns:a16="http://schemas.microsoft.com/office/drawing/2014/main" id="{340C6F76-7FFF-BBCB-356F-D54FBAC9B65A}"/>
              </a:ext>
            </a:extLst>
          </p:cNvPr>
          <p:cNvGrpSpPr/>
          <p:nvPr userDrawn="1"/>
        </p:nvGrpSpPr>
        <p:grpSpPr>
          <a:xfrm>
            <a:off x="4495800" y="3354114"/>
            <a:ext cx="7543800" cy="3503886"/>
            <a:chOff x="4495800" y="3354114"/>
            <a:chExt cx="7543800" cy="3503886"/>
          </a:xfrm>
        </p:grpSpPr>
        <p:sp>
          <p:nvSpPr>
            <p:cNvPr id="12" name="Vrije vorm 11">
              <a:extLst>
                <a:ext uri="{FF2B5EF4-FFF2-40B4-BE49-F238E27FC236}">
                  <a16:creationId xmlns:a16="http://schemas.microsoft.com/office/drawing/2014/main" id="{23018458-6D25-D4AB-A1C0-2D566A768FA1}"/>
                </a:ext>
              </a:extLst>
            </p:cNvPr>
            <p:cNvSpPr/>
            <p:nvPr/>
          </p:nvSpPr>
          <p:spPr>
            <a:xfrm>
              <a:off x="9995625" y="3472260"/>
              <a:ext cx="2043975" cy="3258268"/>
            </a:xfrm>
            <a:custGeom>
              <a:avLst/>
              <a:gdLst>
                <a:gd name="connsiteX0" fmla="*/ 1609014 w 2043975"/>
                <a:gd name="connsiteY0" fmla="*/ 0 h 3258268"/>
                <a:gd name="connsiteX1" fmla="*/ 1629134 w 2043975"/>
                <a:gd name="connsiteY1" fmla="*/ 0 h 3258268"/>
                <a:gd name="connsiteX2" fmla="*/ 2043975 w 2043975"/>
                <a:gd name="connsiteY2" fmla="*/ 0 h 3258268"/>
                <a:gd name="connsiteX3" fmla="*/ 2043975 w 2043975"/>
                <a:gd name="connsiteY3" fmla="*/ 3258268 h 3258268"/>
                <a:gd name="connsiteX4" fmla="*/ 1629134 w 2043975"/>
                <a:gd name="connsiteY4" fmla="*/ 3258268 h 3258268"/>
                <a:gd name="connsiteX5" fmla="*/ 1609014 w 2043975"/>
                <a:gd name="connsiteY5" fmla="*/ 3258268 h 3258268"/>
                <a:gd name="connsiteX6" fmla="*/ 1609014 w 2043975"/>
                <a:gd name="connsiteY6" fmla="*/ 3257253 h 3258268"/>
                <a:gd name="connsiteX7" fmla="*/ 1462564 w 2043975"/>
                <a:gd name="connsiteY7" fmla="*/ 3249857 h 3258268"/>
                <a:gd name="connsiteX8" fmla="*/ 0 w 2043975"/>
                <a:gd name="connsiteY8" fmla="*/ 1629134 h 3258268"/>
                <a:gd name="connsiteX9" fmla="*/ 1462564 w 2043975"/>
                <a:gd name="connsiteY9" fmla="*/ 8412 h 3258268"/>
                <a:gd name="connsiteX10" fmla="*/ 1609014 w 2043975"/>
                <a:gd name="connsiteY10" fmla="*/ 1017 h 325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3975" h="3258268">
                  <a:moveTo>
                    <a:pt x="1609014" y="0"/>
                  </a:moveTo>
                  <a:lnTo>
                    <a:pt x="1629134" y="0"/>
                  </a:lnTo>
                  <a:lnTo>
                    <a:pt x="2043975" y="0"/>
                  </a:lnTo>
                  <a:lnTo>
                    <a:pt x="2043975" y="3258268"/>
                  </a:lnTo>
                  <a:lnTo>
                    <a:pt x="1629134" y="3258268"/>
                  </a:lnTo>
                  <a:lnTo>
                    <a:pt x="1609014" y="3258268"/>
                  </a:lnTo>
                  <a:lnTo>
                    <a:pt x="1609014" y="3257253"/>
                  </a:lnTo>
                  <a:lnTo>
                    <a:pt x="1462564" y="3249857"/>
                  </a:lnTo>
                  <a:cubicBezTo>
                    <a:pt x="641063" y="3166430"/>
                    <a:pt x="0" y="2472646"/>
                    <a:pt x="0" y="1629134"/>
                  </a:cubicBezTo>
                  <a:cubicBezTo>
                    <a:pt x="0" y="785623"/>
                    <a:pt x="641063" y="91840"/>
                    <a:pt x="1462564" y="8412"/>
                  </a:cubicBezTo>
                  <a:lnTo>
                    <a:pt x="1609014" y="101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3" name="Ovaal 12">
              <a:extLst>
                <a:ext uri="{FF2B5EF4-FFF2-40B4-BE49-F238E27FC236}">
                  <a16:creationId xmlns:a16="http://schemas.microsoft.com/office/drawing/2014/main" id="{7DE2CF7B-83B2-5FF4-641F-E25003A0463F}"/>
                </a:ext>
              </a:extLst>
            </p:cNvPr>
            <p:cNvSpPr/>
            <p:nvPr/>
          </p:nvSpPr>
          <p:spPr>
            <a:xfrm flipH="1">
              <a:off x="4495800" y="3472259"/>
              <a:ext cx="3258268" cy="32582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Ovaal 13">
              <a:extLst>
                <a:ext uri="{FF2B5EF4-FFF2-40B4-BE49-F238E27FC236}">
                  <a16:creationId xmlns:a16="http://schemas.microsoft.com/office/drawing/2014/main" id="{AB82F94A-A375-7823-13FA-487823C8B90D}"/>
                </a:ext>
              </a:extLst>
            </p:cNvPr>
            <p:cNvSpPr/>
            <p:nvPr/>
          </p:nvSpPr>
          <p:spPr>
            <a:xfrm rot="1580702" flipH="1">
              <a:off x="7877753" y="3354114"/>
              <a:ext cx="1994186" cy="350388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33400" y="533400"/>
            <a:ext cx="9220200" cy="2878667"/>
          </a:xfrm>
        </p:spPr>
        <p:txBody>
          <a:bodyPr vert="horz" lIns="91440" tIns="45720" rIns="91440" bIns="45720" rtlCol="0" anchor="t">
            <a:normAutofit/>
          </a:bodyPr>
          <a:lstStyle>
            <a:lvl1pPr>
              <a:defRPr lang="en-US" sz="48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533401" y="5309616"/>
            <a:ext cx="7391400" cy="1014984"/>
          </a:xfrm>
        </p:spPr>
        <p:txBody>
          <a:bodyPr vert="horz" lIns="91440" tIns="45720" rIns="91440" bIns="45720" rtlCol="0" anchor="b">
            <a:normAutofit/>
          </a:bodyPr>
          <a:lstStyle>
            <a:lvl1pPr marL="0" indent="0">
              <a:buNone/>
              <a:defRPr lang="en-US" sz="2000" dirty="0"/>
            </a:lvl1pPr>
          </a:lstStyle>
          <a:p>
            <a:pPr lvl="0" rtl="0"/>
            <a:r>
              <a:rPr lang="nl"/>
              <a:t>Klik om de subtitelstijl van het model te bewerken</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43955"/>
            <a:ext cx="2884652"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2441353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el 5">
    <p:bg>
      <p:bgPr>
        <a:solidFill>
          <a:schemeClr val="accent4"/>
        </a:solidFill>
        <a:effectLst/>
      </p:bgPr>
    </p:bg>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273E250E-A5E8-BF40-545A-BB98E831F423}"/>
              </a:ext>
            </a:extLst>
          </p:cNvPr>
          <p:cNvGrpSpPr/>
          <p:nvPr userDrawn="1"/>
        </p:nvGrpSpPr>
        <p:grpSpPr>
          <a:xfrm>
            <a:off x="152400" y="-88436"/>
            <a:ext cx="11887200" cy="7037751"/>
            <a:chOff x="152400" y="-88436"/>
            <a:chExt cx="11887200" cy="7037751"/>
          </a:xfrm>
        </p:grpSpPr>
        <p:sp>
          <p:nvSpPr>
            <p:cNvPr id="7" name="Vrije vorm 6">
              <a:extLst>
                <a:ext uri="{FF2B5EF4-FFF2-40B4-BE49-F238E27FC236}">
                  <a16:creationId xmlns:a16="http://schemas.microsoft.com/office/drawing/2014/main" id="{8F89D142-48C7-4B2F-15DD-C1AA8B74CEA7}"/>
                </a:ext>
              </a:extLst>
            </p:cNvPr>
            <p:cNvSpPr/>
            <p:nvPr userDrawn="1"/>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Vrije vorm 7">
              <a:extLst>
                <a:ext uri="{FF2B5EF4-FFF2-40B4-BE49-F238E27FC236}">
                  <a16:creationId xmlns:a16="http://schemas.microsoft.com/office/drawing/2014/main" id="{ABB81958-D94B-B3A5-BE29-F93DD5E2EDB2}"/>
                </a:ext>
              </a:extLst>
            </p:cNvPr>
            <p:cNvSpPr/>
            <p:nvPr userDrawn="1"/>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Ovaal 8">
              <a:extLst>
                <a:ext uri="{FF2B5EF4-FFF2-40B4-BE49-F238E27FC236}">
                  <a16:creationId xmlns:a16="http://schemas.microsoft.com/office/drawing/2014/main" id="{6B80D1EA-D037-BD68-F8A9-BA26026B7724}"/>
                </a:ext>
              </a:extLst>
            </p:cNvPr>
            <p:cNvSpPr/>
            <p:nvPr userDrawn="1"/>
          </p:nvSpPr>
          <p:spPr>
            <a:xfrm rot="20019298">
              <a:off x="51275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1447800" y="1701789"/>
            <a:ext cx="9296400" cy="2377440"/>
          </a:xfrm>
        </p:spPr>
        <p:txBody>
          <a:bodyPr vert="horz" lIns="91440" tIns="45720" rIns="91440" bIns="45720" rtlCol="0" anchor="b">
            <a:normAutofit/>
          </a:bodyPr>
          <a:lstStyle>
            <a:lvl1pPr algn="ctr">
              <a:defRPr lang="en-US" sz="40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2301240" y="4496731"/>
            <a:ext cx="7589520" cy="1033272"/>
          </a:xfrm>
        </p:spPr>
        <p:txBody>
          <a:bodyPr vert="horz" lIns="91440" tIns="45720" rIns="91440" bIns="45720" rtlCol="0" anchor="t">
            <a:normAutofit/>
          </a:bodyPr>
          <a:lstStyle>
            <a:lvl1pPr marL="0" indent="0" algn="ctr">
              <a:buNone/>
              <a:defRPr lang="en-US" sz="2000" dirty="0"/>
            </a:lvl1pPr>
          </a:lstStyle>
          <a:p>
            <a:pPr lvl="0" rtl="0"/>
            <a:r>
              <a:rPr lang="nl"/>
              <a:t>Klik om de subtitelstijl van het model te bewerken</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nl"/>
              <a:t>Voorbeeld van voettekst</a:t>
            </a: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61916061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met afbeelding">
    <p:bg>
      <p:bgPr>
        <a:solidFill>
          <a:schemeClr val="accent4">
            <a:lumMod val="60000"/>
            <a:lumOff val="40000"/>
          </a:schemeClr>
        </a:solidFill>
        <a:effectLst/>
      </p:bgPr>
    </p:bg>
    <p:spTree>
      <p:nvGrpSpPr>
        <p:cNvPr id="1" name=""/>
        <p:cNvGrpSpPr/>
        <p:nvPr/>
      </p:nvGrpSpPr>
      <p:grpSpPr>
        <a:xfrm>
          <a:off x="0" y="0"/>
          <a:ext cx="0" cy="0"/>
          <a:chOff x="0" y="0"/>
          <a:chExt cx="0" cy="0"/>
        </a:xfrm>
      </p:grpSpPr>
      <p:grpSp>
        <p:nvGrpSpPr>
          <p:cNvPr id="18" name="Groep 17">
            <a:extLst>
              <a:ext uri="{FF2B5EF4-FFF2-40B4-BE49-F238E27FC236}">
                <a16:creationId xmlns:a16="http://schemas.microsoft.com/office/drawing/2014/main" id="{DE8BB56F-23F5-F445-3142-A9C8AB965DCB}"/>
              </a:ext>
            </a:extLst>
          </p:cNvPr>
          <p:cNvGrpSpPr/>
          <p:nvPr userDrawn="1"/>
        </p:nvGrpSpPr>
        <p:grpSpPr>
          <a:xfrm>
            <a:off x="152400" y="13855"/>
            <a:ext cx="3897198" cy="5072811"/>
            <a:chOff x="152400" y="13855"/>
            <a:chExt cx="3897198" cy="5072811"/>
          </a:xfrm>
          <a:solidFill>
            <a:schemeClr val="accent4">
              <a:lumMod val="20000"/>
              <a:lumOff val="80000"/>
            </a:schemeClr>
          </a:solidFill>
        </p:grpSpPr>
        <p:sp>
          <p:nvSpPr>
            <p:cNvPr id="17" name="Vrije vorm 16">
              <a:extLst>
                <a:ext uri="{FF2B5EF4-FFF2-40B4-BE49-F238E27FC236}">
                  <a16:creationId xmlns:a16="http://schemas.microsoft.com/office/drawing/2014/main" id="{5D56D786-0245-0C22-2AA6-2D7C9C450ABB}"/>
                </a:ext>
              </a:extLst>
            </p:cNvPr>
            <p:cNvSpPr/>
            <p:nvPr/>
          </p:nvSpPr>
          <p:spPr>
            <a:xfrm flipH="1">
              <a:off x="152400" y="748306"/>
              <a:ext cx="831013" cy="3590407"/>
            </a:xfrm>
            <a:custGeom>
              <a:avLst/>
              <a:gdLst>
                <a:gd name="connsiteX0" fmla="*/ 831013 w 831013"/>
                <a:gd name="connsiteY0" fmla="*/ 0 h 3590407"/>
                <a:gd name="connsiteX1" fmla="*/ 690820 w 831013"/>
                <a:gd name="connsiteY1" fmla="*/ 127416 h 3590407"/>
                <a:gd name="connsiteX2" fmla="*/ 0 w 831013"/>
                <a:gd name="connsiteY2" fmla="*/ 1795203 h 3590407"/>
                <a:gd name="connsiteX3" fmla="*/ 690820 w 831013"/>
                <a:gd name="connsiteY3" fmla="*/ 3462990 h 3590407"/>
                <a:gd name="connsiteX4" fmla="*/ 831013 w 831013"/>
                <a:gd name="connsiteY4" fmla="*/ 3590407 h 3590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013" h="3590407">
                  <a:moveTo>
                    <a:pt x="831013" y="0"/>
                  </a:moveTo>
                  <a:lnTo>
                    <a:pt x="690820" y="127416"/>
                  </a:lnTo>
                  <a:cubicBezTo>
                    <a:pt x="263996" y="554240"/>
                    <a:pt x="0" y="1143892"/>
                    <a:pt x="0" y="1795203"/>
                  </a:cubicBezTo>
                  <a:cubicBezTo>
                    <a:pt x="0" y="2446515"/>
                    <a:pt x="263996" y="3036166"/>
                    <a:pt x="690820" y="3462990"/>
                  </a:cubicBezTo>
                  <a:lnTo>
                    <a:pt x="831013" y="3590407"/>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Ovaal 9">
              <a:extLst>
                <a:ext uri="{FF2B5EF4-FFF2-40B4-BE49-F238E27FC236}">
                  <a16:creationId xmlns:a16="http://schemas.microsoft.com/office/drawing/2014/main" id="{3BE9FC1E-2790-5A89-F064-5B9A71AB1A49}"/>
                </a:ext>
              </a:extLst>
            </p:cNvPr>
            <p:cNvSpPr/>
            <p:nvPr/>
          </p:nvSpPr>
          <p:spPr>
            <a:xfrm rot="1580702" flipH="1">
              <a:off x="1162481" y="13855"/>
              <a:ext cx="2887117" cy="507281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userDrawn="1">
            <p:ph type="ctrTitle"/>
          </p:nvPr>
        </p:nvSpPr>
        <p:spPr>
          <a:xfrm>
            <a:off x="533403" y="5081016"/>
            <a:ext cx="11125198" cy="786384"/>
          </a:xfrm>
        </p:spPr>
        <p:txBody>
          <a:bodyPr vert="horz" lIns="91440" tIns="45720" rIns="91440" bIns="45720" rtlCol="0" anchor="b">
            <a:normAutofit/>
          </a:bodyPr>
          <a:lstStyle>
            <a:lvl1pPr>
              <a:defRPr lang="en-US" sz="44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userDrawn="1">
            <p:ph type="subTitle" idx="1"/>
          </p:nvPr>
        </p:nvSpPr>
        <p:spPr>
          <a:xfrm>
            <a:off x="533400" y="5971760"/>
            <a:ext cx="11125197" cy="365125"/>
          </a:xfrm>
        </p:spPr>
        <p:txBody>
          <a:bodyPr vert="horz" lIns="91440" tIns="45720" rIns="91440" bIns="45720" rtlCol="0">
            <a:normAutofit/>
          </a:bodyPr>
          <a:lstStyle>
            <a:lvl1pPr marL="0" indent="0">
              <a:buNone/>
              <a:defRPr lang="en-US" sz="2000" dirty="0"/>
            </a:lvl1pPr>
          </a:lstStyle>
          <a:p>
            <a:pPr lvl="0" rtl="0"/>
            <a:r>
              <a:rPr lang="nl"/>
              <a:t>Klik om de subtitelstijl van het model te bewerken</a:t>
            </a:r>
            <a:endParaRPr lang="en-US" dirty="0"/>
          </a:p>
        </p:txBody>
      </p:sp>
      <p:sp>
        <p:nvSpPr>
          <p:cNvPr id="15" name="Tijdelijke aanduiding voor afbeelding 14">
            <a:extLst>
              <a:ext uri="{FF2B5EF4-FFF2-40B4-BE49-F238E27FC236}">
                <a16:creationId xmlns:a16="http://schemas.microsoft.com/office/drawing/2014/main" id="{76A1DDD8-3860-2FD3-B42D-B8F7A132E7B1}"/>
              </a:ext>
            </a:extLst>
          </p:cNvPr>
          <p:cNvSpPr>
            <a:spLocks noGrp="1"/>
          </p:cNvSpPr>
          <p:nvPr userDrawn="1">
            <p:ph type="pic" sz="quarter" idx="17" hasCustomPrompt="1"/>
          </p:nvPr>
        </p:nvSpPr>
        <p:spPr>
          <a:xfrm>
            <a:off x="4228667" y="184903"/>
            <a:ext cx="7810933" cy="4717212"/>
          </a:xfrm>
          <a:custGeom>
            <a:avLst/>
            <a:gdLst>
              <a:gd name="connsiteX0" fmla="*/ 2329478 w 7810933"/>
              <a:gd name="connsiteY0" fmla="*/ 0 h 4717212"/>
              <a:gd name="connsiteX1" fmla="*/ 2358606 w 7810933"/>
              <a:gd name="connsiteY1" fmla="*/ 0 h 4717212"/>
              <a:gd name="connsiteX2" fmla="*/ 7810933 w 7810933"/>
              <a:gd name="connsiteY2" fmla="*/ 0 h 4717212"/>
              <a:gd name="connsiteX3" fmla="*/ 7810933 w 7810933"/>
              <a:gd name="connsiteY3" fmla="*/ 4717212 h 4717212"/>
              <a:gd name="connsiteX4" fmla="*/ 2329478 w 7810933"/>
              <a:gd name="connsiteY4" fmla="*/ 4717212 h 4717212"/>
              <a:gd name="connsiteX5" fmla="*/ 2329478 w 7810933"/>
              <a:gd name="connsiteY5" fmla="*/ 4715743 h 4717212"/>
              <a:gd name="connsiteX6" fmla="*/ 2117452 w 7810933"/>
              <a:gd name="connsiteY6" fmla="*/ 4705037 h 4717212"/>
              <a:gd name="connsiteX7" fmla="*/ 0 w 7810933"/>
              <a:gd name="connsiteY7" fmla="*/ 2358607 h 4717212"/>
              <a:gd name="connsiteX8" fmla="*/ 2117452 w 7810933"/>
              <a:gd name="connsiteY8" fmla="*/ 12178 h 4717212"/>
              <a:gd name="connsiteX9" fmla="*/ 2329478 w 7810933"/>
              <a:gd name="connsiteY9" fmla="*/ 1471 h 471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10933" h="4717212">
                <a:moveTo>
                  <a:pt x="2329478" y="0"/>
                </a:moveTo>
                <a:lnTo>
                  <a:pt x="2358606" y="0"/>
                </a:lnTo>
                <a:lnTo>
                  <a:pt x="7810933" y="0"/>
                </a:lnTo>
                <a:lnTo>
                  <a:pt x="7810933" y="4717212"/>
                </a:lnTo>
                <a:lnTo>
                  <a:pt x="2329478" y="4717212"/>
                </a:lnTo>
                <a:lnTo>
                  <a:pt x="2329478" y="4715743"/>
                </a:lnTo>
                <a:lnTo>
                  <a:pt x="2117452" y="4705037"/>
                </a:lnTo>
                <a:cubicBezTo>
                  <a:pt x="928110" y="4584253"/>
                  <a:pt x="0" y="3579816"/>
                  <a:pt x="0" y="2358607"/>
                </a:cubicBezTo>
                <a:cubicBezTo>
                  <a:pt x="0" y="1137399"/>
                  <a:pt x="928110" y="132962"/>
                  <a:pt x="2117452" y="12178"/>
                </a:cubicBezTo>
                <a:lnTo>
                  <a:pt x="2329478" y="1471"/>
                </a:lnTo>
                <a:close/>
              </a:path>
            </a:pathLst>
          </a:custGeom>
          <a:blipFill dpi="0" rotWithShape="1">
            <a:blip r:embed="rId2">
              <a:alphaModFix amt="60000"/>
            </a:blip>
            <a:srcRect/>
            <a:stretch>
              <a:fillRect t="-3" b="-3"/>
            </a:stretch>
          </a:blipFill>
        </p:spPr>
        <p:txBody>
          <a:bodyPr wrap="square" rtlCol="0">
            <a:noAutofit/>
          </a:bodyPr>
          <a:lstStyle>
            <a:lvl1pPr>
              <a:buFontTx/>
              <a:buNone/>
              <a:defRPr/>
            </a:lvl1pPr>
          </a:lstStyle>
          <a:p>
            <a:pPr rtl="0"/>
            <a:r>
              <a:rPr lang="nl"/>
              <a:t>   </a:t>
            </a:r>
          </a:p>
        </p:txBody>
      </p:sp>
      <p:sp>
        <p:nvSpPr>
          <p:cNvPr id="8" name="Tijdelijke aanduiding voor voettekst 7">
            <a:extLst>
              <a:ext uri="{FF2B5EF4-FFF2-40B4-BE49-F238E27FC236}">
                <a16:creationId xmlns:a16="http://schemas.microsoft.com/office/drawing/2014/main" id="{1B5B8C48-05E9-5280-3F6A-22F8BCBB477E}"/>
              </a:ext>
            </a:extLst>
          </p:cNvPr>
          <p:cNvSpPr>
            <a:spLocks noGrp="1"/>
          </p:cNvSpPr>
          <p:nvPr userDrawn="1">
            <p:ph type="ftr" sz="quarter" idx="15"/>
          </p:nvPr>
        </p:nvSpPr>
        <p:spPr/>
        <p:txBody>
          <a:bodyPr rtlCol="0"/>
          <a:lstStyle/>
          <a:p>
            <a:pPr rtl="0"/>
            <a:r>
              <a:rPr lang="nl"/>
              <a:t>Voorbeeld van voettekst</a:t>
            </a:r>
          </a:p>
        </p:txBody>
      </p:sp>
      <p:sp>
        <p:nvSpPr>
          <p:cNvPr id="7" name="Tijdelijke aanduiding voor datum 6">
            <a:extLst>
              <a:ext uri="{FF2B5EF4-FFF2-40B4-BE49-F238E27FC236}">
                <a16:creationId xmlns:a16="http://schemas.microsoft.com/office/drawing/2014/main" id="{1AA6C9C7-A264-237A-7F3C-46E6A7A9646D}"/>
              </a:ext>
            </a:extLst>
          </p:cNvPr>
          <p:cNvSpPr>
            <a:spLocks noGrp="1"/>
          </p:cNvSpPr>
          <p:nvPr userDrawn="1">
            <p:ph type="dt" sz="half" idx="14"/>
          </p:nvPr>
        </p:nvSpPr>
        <p:spPr/>
        <p:txBody>
          <a:bodyPr rtlCol="0"/>
          <a:lstStyle/>
          <a:p>
            <a:pPr rtl="0"/>
            <a:r>
              <a:rPr lang="en-US"/>
              <a:t>24-11-2025</a:t>
            </a:r>
          </a:p>
        </p:txBody>
      </p:sp>
      <p:sp>
        <p:nvSpPr>
          <p:cNvPr id="9" name="Tijdelijke aanduiding voor dianummer 8">
            <a:extLst>
              <a:ext uri="{FF2B5EF4-FFF2-40B4-BE49-F238E27FC236}">
                <a16:creationId xmlns:a16="http://schemas.microsoft.com/office/drawing/2014/main" id="{47BC820F-C031-6832-5CA0-B972903E0D5F}"/>
              </a:ext>
            </a:extLst>
          </p:cNvPr>
          <p:cNvSpPr>
            <a:spLocks noGrp="1"/>
          </p:cNvSpPr>
          <p:nvPr userDrawn="1">
            <p:ph type="sldNum" sz="quarter" idx="16"/>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met afbeelding 2">
    <p:bg>
      <p:bgPr>
        <a:solidFill>
          <a:schemeClr val="accent4"/>
        </a:solidFill>
        <a:effectLst/>
      </p:bgPr>
    </p:bg>
    <p:spTree>
      <p:nvGrpSpPr>
        <p:cNvPr id="1" name=""/>
        <p:cNvGrpSpPr/>
        <p:nvPr/>
      </p:nvGrpSpPr>
      <p:grpSpPr>
        <a:xfrm>
          <a:off x="0" y="0"/>
          <a:ext cx="0" cy="0"/>
          <a:chOff x="0" y="0"/>
          <a:chExt cx="0" cy="0"/>
        </a:xfrm>
      </p:grpSpPr>
      <p:sp>
        <p:nvSpPr>
          <p:cNvPr id="10" name="Vrije vorm 9">
            <a:extLst>
              <a:ext uri="{FF2B5EF4-FFF2-40B4-BE49-F238E27FC236}">
                <a16:creationId xmlns:a16="http://schemas.microsoft.com/office/drawing/2014/main" id="{87D208FF-4408-8F2B-2251-B3581082831B}"/>
              </a:ext>
            </a:extLst>
          </p:cNvPr>
          <p:cNvSpPr/>
          <p:nvPr userDrawn="1"/>
        </p:nvSpPr>
        <p:spPr>
          <a:xfrm>
            <a:off x="5217407" y="148866"/>
            <a:ext cx="6822193" cy="6544413"/>
          </a:xfrm>
          <a:custGeom>
            <a:avLst/>
            <a:gdLst>
              <a:gd name="connsiteX0" fmla="*/ 3231795 w 6822193"/>
              <a:gd name="connsiteY0" fmla="*/ 0 h 6544413"/>
              <a:gd name="connsiteX1" fmla="*/ 3272207 w 6822193"/>
              <a:gd name="connsiteY1" fmla="*/ 0 h 6544413"/>
              <a:gd name="connsiteX2" fmla="*/ 6822193 w 6822193"/>
              <a:gd name="connsiteY2" fmla="*/ 0 h 6544413"/>
              <a:gd name="connsiteX3" fmla="*/ 6822193 w 6822193"/>
              <a:gd name="connsiteY3" fmla="*/ 6544413 h 6544413"/>
              <a:gd name="connsiteX4" fmla="*/ 3272207 w 6822193"/>
              <a:gd name="connsiteY4" fmla="*/ 6544413 h 6544413"/>
              <a:gd name="connsiteX5" fmla="*/ 3231795 w 6822193"/>
              <a:gd name="connsiteY5" fmla="*/ 6544413 h 6544413"/>
              <a:gd name="connsiteX6" fmla="*/ 3231795 w 6822193"/>
              <a:gd name="connsiteY6" fmla="*/ 6542374 h 6544413"/>
              <a:gd name="connsiteX7" fmla="*/ 2937643 w 6822193"/>
              <a:gd name="connsiteY7" fmla="*/ 6527520 h 6544413"/>
              <a:gd name="connsiteX8" fmla="*/ 0 w 6822193"/>
              <a:gd name="connsiteY8" fmla="*/ 3272207 h 6544413"/>
              <a:gd name="connsiteX9" fmla="*/ 2937643 w 6822193"/>
              <a:gd name="connsiteY9" fmla="*/ 16895 h 6544413"/>
              <a:gd name="connsiteX10" fmla="*/ 3231795 w 68221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22193" h="6544413">
                <a:moveTo>
                  <a:pt x="3231795" y="0"/>
                </a:moveTo>
                <a:lnTo>
                  <a:pt x="3272207" y="0"/>
                </a:lnTo>
                <a:lnTo>
                  <a:pt x="6822193" y="0"/>
                </a:lnTo>
                <a:lnTo>
                  <a:pt x="6822193" y="6544413"/>
                </a:lnTo>
                <a:lnTo>
                  <a:pt x="3272207" y="6544413"/>
                </a:lnTo>
                <a:lnTo>
                  <a:pt x="3231795" y="6544413"/>
                </a:lnTo>
                <a:lnTo>
                  <a:pt x="3231795" y="6542374"/>
                </a:lnTo>
                <a:lnTo>
                  <a:pt x="2937643" y="6527520"/>
                </a:lnTo>
                <a:cubicBezTo>
                  <a:pt x="1287612" y="6359951"/>
                  <a:pt x="0" y="4966448"/>
                  <a:pt x="0" y="3272207"/>
                </a:cubicBezTo>
                <a:cubicBezTo>
                  <a:pt x="0" y="1577968"/>
                  <a:pt x="1287612" y="184465"/>
                  <a:pt x="2937643" y="16895"/>
                </a:cubicBezTo>
                <a:lnTo>
                  <a:pt x="3231795" y="204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1" name="Vrije vorm 10">
            <a:extLst>
              <a:ext uri="{FF2B5EF4-FFF2-40B4-BE49-F238E27FC236}">
                <a16:creationId xmlns:a16="http://schemas.microsoft.com/office/drawing/2014/main" id="{F39CAD08-FF61-D70E-12C1-BA9D97FED7B0}"/>
              </a:ext>
            </a:extLst>
          </p:cNvPr>
          <p:cNvSpPr/>
          <p:nvPr userDrawn="1"/>
        </p:nvSpPr>
        <p:spPr>
          <a:xfrm flipH="1">
            <a:off x="152400" y="1586373"/>
            <a:ext cx="562714" cy="3669401"/>
          </a:xfrm>
          <a:custGeom>
            <a:avLst/>
            <a:gdLst>
              <a:gd name="connsiteX0" fmla="*/ 562714 w 562714"/>
              <a:gd name="connsiteY0" fmla="*/ 0 h 3669401"/>
              <a:gd name="connsiteX1" fmla="*/ 558842 w 562714"/>
              <a:gd name="connsiteY1" fmla="*/ 5178 h 3669401"/>
              <a:gd name="connsiteX2" fmla="*/ 0 w 562714"/>
              <a:gd name="connsiteY2" fmla="*/ 1834700 h 3669401"/>
              <a:gd name="connsiteX3" fmla="*/ 558842 w 562714"/>
              <a:gd name="connsiteY3" fmla="*/ 3664222 h 3669401"/>
              <a:gd name="connsiteX4" fmla="*/ 562714 w 562714"/>
              <a:gd name="connsiteY4" fmla="*/ 3669401 h 366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714" h="3669401">
                <a:moveTo>
                  <a:pt x="562714" y="0"/>
                </a:moveTo>
                <a:lnTo>
                  <a:pt x="558842" y="5178"/>
                </a:lnTo>
                <a:cubicBezTo>
                  <a:pt x="206018" y="527426"/>
                  <a:pt x="0" y="1157004"/>
                  <a:pt x="0" y="1834700"/>
                </a:cubicBezTo>
                <a:cubicBezTo>
                  <a:pt x="0" y="2512396"/>
                  <a:pt x="206018" y="3141975"/>
                  <a:pt x="558842" y="3664222"/>
                </a:cubicBezTo>
                <a:lnTo>
                  <a:pt x="562714" y="366940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6911843" y="533399"/>
            <a:ext cx="4746758" cy="3810001"/>
          </a:xfrm>
        </p:spPr>
        <p:txBody>
          <a:bodyPr vert="horz" lIns="91440" tIns="45720" rIns="91440" bIns="45720" rtlCol="0" anchor="b">
            <a:normAutofit/>
          </a:bodyPr>
          <a:lstStyle>
            <a:lvl1pPr>
              <a:defRPr lang="en-US" sz="44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6911843" y="4700224"/>
            <a:ext cx="4373842" cy="1033669"/>
          </a:xfrm>
        </p:spPr>
        <p:txBody>
          <a:bodyPr vert="horz" lIns="91440" tIns="45720" rIns="91440" bIns="45720" rtlCol="0" anchor="t">
            <a:normAutofit/>
          </a:bodyPr>
          <a:lstStyle>
            <a:lvl1pPr marL="0" indent="0">
              <a:buNone/>
              <a:defRPr lang="en-US" sz="2000" dirty="0"/>
            </a:lvl1pPr>
          </a:lstStyle>
          <a:p>
            <a:pPr lvl="0" rtl="0"/>
            <a:r>
              <a:rPr lang="nl"/>
              <a:t>Klik om de subtitelstijl van het model te bewerken</a:t>
            </a:r>
          </a:p>
        </p:txBody>
      </p:sp>
      <p:sp>
        <p:nvSpPr>
          <p:cNvPr id="12" name="Tijdelijke aanduiding voor afbeelding 19">
            <a:extLst>
              <a:ext uri="{FF2B5EF4-FFF2-40B4-BE49-F238E27FC236}">
                <a16:creationId xmlns:a16="http://schemas.microsoft.com/office/drawing/2014/main" id="{BE6812D8-B3BA-52FA-8073-259DC47B71F0}"/>
              </a:ext>
            </a:extLst>
          </p:cNvPr>
          <p:cNvSpPr>
            <a:spLocks noGrp="1"/>
          </p:cNvSpPr>
          <p:nvPr>
            <p:ph type="pic" sz="quarter" idx="13" hasCustomPrompt="1"/>
          </p:nvPr>
        </p:nvSpPr>
        <p:spPr>
          <a:xfrm>
            <a:off x="587241" y="164723"/>
            <a:ext cx="4746759" cy="6542805"/>
          </a:xfrm>
          <a:custGeom>
            <a:avLst/>
            <a:gdLst>
              <a:gd name="connsiteX0" fmla="*/ 3245777 w 4746759"/>
              <a:gd name="connsiteY0" fmla="*/ 0 h 6542805"/>
              <a:gd name="connsiteX1" fmla="*/ 3560809 w 4746759"/>
              <a:gd name="connsiteY1" fmla="*/ 0 h 6542805"/>
              <a:gd name="connsiteX2" fmla="*/ 3749050 w 4746759"/>
              <a:gd name="connsiteY2" fmla="*/ 37730 h 6542805"/>
              <a:gd name="connsiteX3" fmla="*/ 3940611 w 4746759"/>
              <a:gd name="connsiteY3" fmla="*/ 112320 h 6542805"/>
              <a:gd name="connsiteX4" fmla="*/ 4725623 w 4746759"/>
              <a:gd name="connsiteY4" fmla="*/ 1397735 h 6542805"/>
              <a:gd name="connsiteX5" fmla="*/ 4746759 w 4746759"/>
              <a:gd name="connsiteY5" fmla="*/ 1609122 h 6542805"/>
              <a:gd name="connsiteX6" fmla="*/ 4746759 w 4746759"/>
              <a:gd name="connsiteY6" fmla="*/ 2127659 h 6542805"/>
              <a:gd name="connsiteX7" fmla="*/ 4740323 w 4746759"/>
              <a:gd name="connsiteY7" fmla="*/ 2239595 h 6542805"/>
              <a:gd name="connsiteX8" fmla="*/ 4173731 w 4746759"/>
              <a:gd name="connsiteY8" fmla="*/ 4154476 h 6542805"/>
              <a:gd name="connsiteX9" fmla="*/ 817427 w 4746759"/>
              <a:gd name="connsiteY9" fmla="*/ 6419116 h 6542805"/>
              <a:gd name="connsiteX10" fmla="*/ 584307 w 4746759"/>
              <a:gd name="connsiteY10" fmla="*/ 2376960 h 6542805"/>
              <a:gd name="connsiteX11" fmla="*/ 3119310 w 4746759"/>
              <a:gd name="connsiteY11" fmla="*/ 14185 h 654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6759" h="6542805">
                <a:moveTo>
                  <a:pt x="3245777" y="0"/>
                </a:moveTo>
                <a:lnTo>
                  <a:pt x="3560809" y="0"/>
                </a:lnTo>
                <a:lnTo>
                  <a:pt x="3749050" y="37730"/>
                </a:lnTo>
                <a:cubicBezTo>
                  <a:pt x="3814714" y="56842"/>
                  <a:pt x="3878661" y="81642"/>
                  <a:pt x="3940611" y="112320"/>
                </a:cubicBezTo>
                <a:cubicBezTo>
                  <a:pt x="4374257" y="327065"/>
                  <a:pt x="4638161" y="794254"/>
                  <a:pt x="4725623" y="1397735"/>
                </a:cubicBezTo>
                <a:lnTo>
                  <a:pt x="4746759" y="1609122"/>
                </a:lnTo>
                <a:lnTo>
                  <a:pt x="4746759" y="2127659"/>
                </a:lnTo>
                <a:lnTo>
                  <a:pt x="4740323" y="2239595"/>
                </a:lnTo>
                <a:cubicBezTo>
                  <a:pt x="4684605" y="2838710"/>
                  <a:pt x="4497147" y="3501385"/>
                  <a:pt x="4173731" y="4154476"/>
                </a:cubicBezTo>
                <a:cubicBezTo>
                  <a:pt x="3311287" y="5896050"/>
                  <a:pt x="1808620" y="6909964"/>
                  <a:pt x="817427" y="6419116"/>
                </a:cubicBezTo>
                <a:cubicBezTo>
                  <a:pt x="-173765" y="5928269"/>
                  <a:pt x="-278136" y="4118535"/>
                  <a:pt x="584307" y="2376960"/>
                </a:cubicBezTo>
                <a:cubicBezTo>
                  <a:pt x="1231140" y="1070780"/>
                  <a:pt x="2238099" y="173908"/>
                  <a:pt x="3119310" y="14185"/>
                </a:cubicBezTo>
                <a:close/>
              </a:path>
            </a:pathLst>
          </a:custGeom>
          <a:blipFill dpi="0" rotWithShape="1">
            <a:blip r:embed="rId2">
              <a:alphaModFix amt="60000"/>
            </a:blip>
            <a:srcRect/>
            <a:stretch>
              <a:fillRect/>
            </a:stretch>
          </a:blipFill>
        </p:spPr>
        <p:txBody>
          <a:bodyPr wrap="square" rtlCol="0">
            <a:noAutofit/>
          </a:bodyPr>
          <a:lstStyle>
            <a:lvl1pPr>
              <a:buNone/>
              <a:defRPr/>
            </a:lvl1pPr>
          </a:lstStyle>
          <a:p>
            <a:pPr rtl="0"/>
            <a:r>
              <a:rPr lang="nl"/>
              <a:t>   </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7534656" y="6343955"/>
            <a:ext cx="2100482"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rtlCol="0"/>
          <a:lstStyle>
            <a:lvl1pPr>
              <a:defRPr>
                <a:solidFill>
                  <a:schemeClr val="tx1"/>
                </a:solidFill>
                <a:effectLst/>
              </a:defRPr>
            </a:lvl1pPr>
          </a:lstStyle>
          <a:p>
            <a:pPr rtl="0"/>
            <a:r>
              <a:rPr lang="en-US"/>
              <a:t>24-11-2025</a:t>
            </a:r>
            <a:endParaRPr lang="en-US" dirty="0"/>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met afbeelding 3">
    <p:bg>
      <p:bgPr>
        <a:solidFill>
          <a:schemeClr val="accent4"/>
        </a:solidFill>
        <a:effectLst/>
      </p:bgPr>
    </p:bg>
    <p:spTree>
      <p:nvGrpSpPr>
        <p:cNvPr id="1" name=""/>
        <p:cNvGrpSpPr/>
        <p:nvPr/>
      </p:nvGrpSpPr>
      <p:grpSpPr>
        <a:xfrm>
          <a:off x="0" y="0"/>
          <a:ext cx="0" cy="0"/>
          <a:chOff x="0" y="0"/>
          <a:chExt cx="0" cy="0"/>
        </a:xfrm>
      </p:grpSpPr>
      <p:sp>
        <p:nvSpPr>
          <p:cNvPr id="7" name="Vrije vorm 6">
            <a:extLst>
              <a:ext uri="{FF2B5EF4-FFF2-40B4-BE49-F238E27FC236}">
                <a16:creationId xmlns:a16="http://schemas.microsoft.com/office/drawing/2014/main" id="{D678C377-B342-D090-A3F1-4BB6E9101B48}"/>
              </a:ext>
            </a:extLst>
          </p:cNvPr>
          <p:cNvSpPr/>
          <p:nvPr userDrawn="1"/>
        </p:nvSpPr>
        <p:spPr>
          <a:xfrm>
            <a:off x="10676786" y="767433"/>
            <a:ext cx="1362814" cy="5307278"/>
          </a:xfrm>
          <a:custGeom>
            <a:avLst/>
            <a:gdLst>
              <a:gd name="connsiteX0" fmla="*/ 1362814 w 1362814"/>
              <a:gd name="connsiteY0" fmla="*/ 0 h 5307278"/>
              <a:gd name="connsiteX1" fmla="*/ 1362814 w 1362814"/>
              <a:gd name="connsiteY1" fmla="*/ 5307278 h 5307278"/>
              <a:gd name="connsiteX2" fmla="*/ 1190780 w 1362814"/>
              <a:gd name="connsiteY2" fmla="*/ 5178633 h 5307278"/>
              <a:gd name="connsiteX3" fmla="*/ 0 w 1362814"/>
              <a:gd name="connsiteY3" fmla="*/ 2653639 h 5307278"/>
              <a:gd name="connsiteX4" fmla="*/ 1190780 w 1362814"/>
              <a:gd name="connsiteY4" fmla="*/ 128645 h 530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814" h="5307278">
                <a:moveTo>
                  <a:pt x="1362814" y="0"/>
                </a:moveTo>
                <a:lnTo>
                  <a:pt x="1362814" y="5307278"/>
                </a:lnTo>
                <a:lnTo>
                  <a:pt x="1190780" y="5178633"/>
                </a:lnTo>
                <a:cubicBezTo>
                  <a:pt x="463541" y="4578462"/>
                  <a:pt x="0" y="3670184"/>
                  <a:pt x="0" y="2653639"/>
                </a:cubicBezTo>
                <a:cubicBezTo>
                  <a:pt x="0" y="1637095"/>
                  <a:pt x="463541" y="728816"/>
                  <a:pt x="1190780" y="12864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8" name="Ovaal 7">
            <a:extLst>
              <a:ext uri="{FF2B5EF4-FFF2-40B4-BE49-F238E27FC236}">
                <a16:creationId xmlns:a16="http://schemas.microsoft.com/office/drawing/2014/main" id="{AA1FB54D-B979-7DC2-508A-4E3A1424DA8E}"/>
              </a:ext>
            </a:extLst>
          </p:cNvPr>
          <p:cNvSpPr/>
          <p:nvPr userDrawn="1"/>
        </p:nvSpPr>
        <p:spPr>
          <a:xfrm rot="20019298">
            <a:off x="6422922" y="-88436"/>
            <a:ext cx="4005435" cy="70377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7922590" y="3070307"/>
            <a:ext cx="3736010" cy="2845567"/>
          </a:xfrm>
        </p:spPr>
        <p:txBody>
          <a:bodyPr vert="horz" lIns="91440" tIns="45720" rIns="91440" bIns="45720" rtlCol="0" anchor="b">
            <a:normAutofit/>
          </a:bodyPr>
          <a:lstStyle>
            <a:lvl1pPr>
              <a:defRPr lang="en-US" sz="4400" dirty="0"/>
            </a:lvl1pPr>
          </a:lstStyle>
          <a:p>
            <a:pPr lvl="0" rtl="0"/>
            <a:r>
              <a:rPr lang="nl"/>
              <a:t>Klik om de titelstijl van het model te bewerken</a:t>
            </a:r>
          </a:p>
        </p:txBody>
      </p:sp>
      <p:sp>
        <p:nvSpPr>
          <p:cNvPr id="3" name="Subtitel 2">
            <a:extLst>
              <a:ext uri="{FF2B5EF4-FFF2-40B4-BE49-F238E27FC236}">
                <a16:creationId xmlns:a16="http://schemas.microsoft.com/office/drawing/2014/main" id="{2BDC76B8-60F6-62D3-9F73-E81662203017}"/>
              </a:ext>
            </a:extLst>
          </p:cNvPr>
          <p:cNvSpPr>
            <a:spLocks noGrp="1"/>
          </p:cNvSpPr>
          <p:nvPr>
            <p:ph type="subTitle" idx="1"/>
          </p:nvPr>
        </p:nvSpPr>
        <p:spPr>
          <a:xfrm>
            <a:off x="7928685" y="568036"/>
            <a:ext cx="3729915" cy="1123122"/>
          </a:xfrm>
        </p:spPr>
        <p:txBody>
          <a:bodyPr vert="horz" lIns="91440" tIns="45720" rIns="91440" bIns="45720" rtlCol="0">
            <a:normAutofit/>
          </a:bodyPr>
          <a:lstStyle>
            <a:lvl1pPr marL="0" indent="0">
              <a:buNone/>
              <a:defRPr lang="en-US" sz="2000" dirty="0"/>
            </a:lvl1pPr>
          </a:lstStyle>
          <a:p>
            <a:pPr lvl="0" rtl="0"/>
            <a:r>
              <a:rPr lang="nl"/>
              <a:t>Klik om de subtitelstijl van het model te bewerken</a:t>
            </a:r>
          </a:p>
        </p:txBody>
      </p:sp>
      <p:sp>
        <p:nvSpPr>
          <p:cNvPr id="9" name="Tijdelijke aanduiding voor afbeelding 12">
            <a:extLst>
              <a:ext uri="{FF2B5EF4-FFF2-40B4-BE49-F238E27FC236}">
                <a16:creationId xmlns:a16="http://schemas.microsoft.com/office/drawing/2014/main" id="{D352C733-7F5C-C8F4-267E-B020FB5CC931}"/>
              </a:ext>
            </a:extLst>
          </p:cNvPr>
          <p:cNvSpPr>
            <a:spLocks noGrp="1"/>
          </p:cNvSpPr>
          <p:nvPr>
            <p:ph type="pic" sz="quarter" idx="13" hasCustomPrompt="1"/>
          </p:nvPr>
        </p:nvSpPr>
        <p:spPr>
          <a:xfrm>
            <a:off x="152399" y="164720"/>
            <a:ext cx="6016752" cy="6528559"/>
          </a:xfrm>
          <a:custGeom>
            <a:avLst/>
            <a:gdLst>
              <a:gd name="connsiteX0" fmla="*/ 0 w 6022093"/>
              <a:gd name="connsiteY0" fmla="*/ 0 h 6528559"/>
              <a:gd name="connsiteX1" fmla="*/ 3063832 w 6022093"/>
              <a:gd name="connsiteY1" fmla="*/ 0 h 6528559"/>
              <a:gd name="connsiteX2" fmla="*/ 3084452 w 6022093"/>
              <a:gd name="connsiteY2" fmla="*/ 1041 h 6528559"/>
              <a:gd name="connsiteX3" fmla="*/ 6007231 w 6022093"/>
              <a:gd name="connsiteY3" fmla="*/ 2942433 h 6528559"/>
              <a:gd name="connsiteX4" fmla="*/ 6022093 w 6022093"/>
              <a:gd name="connsiteY4" fmla="*/ 3256333 h 6528559"/>
              <a:gd name="connsiteX5" fmla="*/ 6022093 w 6022093"/>
              <a:gd name="connsiteY5" fmla="*/ 3256373 h 6528559"/>
              <a:gd name="connsiteX6" fmla="*/ 6007231 w 6022093"/>
              <a:gd name="connsiteY6" fmla="*/ 3570273 h 6528559"/>
              <a:gd name="connsiteX7" fmla="*/ 3084452 w 6022093"/>
              <a:gd name="connsiteY7" fmla="*/ 6511666 h 6528559"/>
              <a:gd name="connsiteX8" fmla="*/ 2790299 w 6022093"/>
              <a:gd name="connsiteY8" fmla="*/ 6526520 h 6528559"/>
              <a:gd name="connsiteX9" fmla="*/ 2790299 w 6022093"/>
              <a:gd name="connsiteY9" fmla="*/ 6528559 h 6528559"/>
              <a:gd name="connsiteX10" fmla="*/ 2749888 w 6022093"/>
              <a:gd name="connsiteY10" fmla="*/ 6528559 h 6528559"/>
              <a:gd name="connsiteX11" fmla="*/ 0 w 6022093"/>
              <a:gd name="connsiteY11" fmla="*/ 6528559 h 652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22093" h="6528559">
                <a:moveTo>
                  <a:pt x="0" y="0"/>
                </a:moveTo>
                <a:lnTo>
                  <a:pt x="3063832" y="0"/>
                </a:lnTo>
                <a:lnTo>
                  <a:pt x="3084452" y="1041"/>
                </a:lnTo>
                <a:cubicBezTo>
                  <a:pt x="4631356" y="158137"/>
                  <a:pt x="5859727" y="1392714"/>
                  <a:pt x="6007231" y="2942433"/>
                </a:cubicBezTo>
                <a:lnTo>
                  <a:pt x="6022093" y="3256333"/>
                </a:lnTo>
                <a:lnTo>
                  <a:pt x="6022093" y="3256373"/>
                </a:lnTo>
                <a:lnTo>
                  <a:pt x="6007231" y="3570273"/>
                </a:lnTo>
                <a:cubicBezTo>
                  <a:pt x="5859727" y="5119993"/>
                  <a:pt x="4631356" y="6354570"/>
                  <a:pt x="3084452" y="6511666"/>
                </a:cubicBezTo>
                <a:lnTo>
                  <a:pt x="2790299" y="6526520"/>
                </a:lnTo>
                <a:lnTo>
                  <a:pt x="2790299" y="6528559"/>
                </a:lnTo>
                <a:lnTo>
                  <a:pt x="2749888" y="6528559"/>
                </a:lnTo>
                <a:lnTo>
                  <a:pt x="0" y="6528559"/>
                </a:lnTo>
                <a:close/>
              </a:path>
            </a:pathLst>
          </a:custGeom>
          <a:blipFill dpi="0" rotWithShape="1">
            <a:blip r:embed="rId2">
              <a:alphaModFix amt="60000"/>
            </a:blip>
            <a:srcRect/>
            <a:stretch>
              <a:fillRect l="-2897" r="-2897"/>
            </a:stretch>
          </a:blipFill>
        </p:spPr>
        <p:txBody>
          <a:bodyPr wrap="square" rtlCol="0">
            <a:noAutofit/>
          </a:bodyPr>
          <a:lstStyle>
            <a:lvl1pPr>
              <a:buNone/>
              <a:defRPr/>
            </a:lvl1pPr>
          </a:lstStyle>
          <a:p>
            <a:pPr rtl="0"/>
            <a:r>
              <a:rPr lang="nl"/>
              <a:t>   </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rtlCol="0"/>
          <a:lstStyle>
            <a:lvl1pPr>
              <a:defRPr>
                <a:solidFill>
                  <a:schemeClr val="tx1"/>
                </a:solidFill>
                <a:effectLst/>
              </a:defRPr>
            </a:lvl1pPr>
          </a:lstStyle>
          <a:p>
            <a:pPr rtl="0"/>
            <a:r>
              <a:rPr lang="en-US"/>
              <a:t>24-11-2025</a:t>
            </a:r>
            <a:endParaRPr lang="en-US" dirty="0"/>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ekop">
    <p:bg>
      <p:bgPr>
        <a:solidFill>
          <a:schemeClr val="accent4"/>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ED5FAC22-3E6A-0CAE-40EA-3ABA0592E4DC}"/>
              </a:ext>
            </a:extLst>
          </p:cNvPr>
          <p:cNvGrpSpPr/>
          <p:nvPr userDrawn="1"/>
        </p:nvGrpSpPr>
        <p:grpSpPr>
          <a:xfrm flipH="1">
            <a:off x="165100" y="27214"/>
            <a:ext cx="11874500" cy="3503886"/>
            <a:chOff x="-11811000" y="-88436"/>
            <a:chExt cx="23850600" cy="7037751"/>
          </a:xfrm>
          <a:solidFill>
            <a:schemeClr val="accent4">
              <a:lumMod val="60000"/>
              <a:lumOff val="40000"/>
            </a:schemeClr>
          </a:solidFill>
        </p:grpSpPr>
        <p:sp>
          <p:nvSpPr>
            <p:cNvPr id="7" name="Vrije vorm 6">
              <a:extLst>
                <a:ext uri="{FF2B5EF4-FFF2-40B4-BE49-F238E27FC236}">
                  <a16:creationId xmlns:a16="http://schemas.microsoft.com/office/drawing/2014/main" id="{195FBA9E-F968-3354-377B-B6BB223B15FD}"/>
                </a:ext>
              </a:extLst>
            </p:cNvPr>
            <p:cNvSpPr/>
            <p:nvPr/>
          </p:nvSpPr>
          <p:spPr>
            <a:xfrm flipH="1">
              <a:off x="-11811000" y="148866"/>
              <a:ext cx="12803893" cy="6544413"/>
            </a:xfrm>
            <a:custGeom>
              <a:avLst/>
              <a:gdLst>
                <a:gd name="connsiteX0" fmla="*/ 6410542 w 6410542"/>
                <a:gd name="connsiteY0" fmla="*/ 0 h 3276600"/>
                <a:gd name="connsiteX1" fmla="*/ 1638300 w 6410542"/>
                <a:gd name="connsiteY1" fmla="*/ 0 h 3276600"/>
                <a:gd name="connsiteX2" fmla="*/ 1618067 w 6410542"/>
                <a:gd name="connsiteY2" fmla="*/ 0 h 3276600"/>
                <a:gd name="connsiteX3" fmla="*/ 1618067 w 6410542"/>
                <a:gd name="connsiteY3" fmla="*/ 1022 h 3276600"/>
                <a:gd name="connsiteX4" fmla="*/ 1470793 w 6410542"/>
                <a:gd name="connsiteY4" fmla="*/ 8459 h 3276600"/>
                <a:gd name="connsiteX5" fmla="*/ 0 w 6410542"/>
                <a:gd name="connsiteY5" fmla="*/ 1638300 h 3276600"/>
                <a:gd name="connsiteX6" fmla="*/ 1470793 w 6410542"/>
                <a:gd name="connsiteY6" fmla="*/ 3268142 h 3276600"/>
                <a:gd name="connsiteX7" fmla="*/ 1618067 w 6410542"/>
                <a:gd name="connsiteY7" fmla="*/ 3275579 h 3276600"/>
                <a:gd name="connsiteX8" fmla="*/ 1618067 w 6410542"/>
                <a:gd name="connsiteY8" fmla="*/ 3276600 h 3276600"/>
                <a:gd name="connsiteX9" fmla="*/ 1638300 w 6410542"/>
                <a:gd name="connsiteY9" fmla="*/ 3276600 h 3276600"/>
                <a:gd name="connsiteX10" fmla="*/ 6410542 w 6410542"/>
                <a:gd name="connsiteY10" fmla="*/ 327660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10542" h="3276600">
                  <a:moveTo>
                    <a:pt x="6410542" y="0"/>
                  </a:moveTo>
                  <a:lnTo>
                    <a:pt x="1638300" y="0"/>
                  </a:lnTo>
                  <a:lnTo>
                    <a:pt x="1618067" y="0"/>
                  </a:lnTo>
                  <a:lnTo>
                    <a:pt x="1618067" y="1022"/>
                  </a:lnTo>
                  <a:lnTo>
                    <a:pt x="1470793" y="8459"/>
                  </a:lnTo>
                  <a:cubicBezTo>
                    <a:pt x="644670" y="92356"/>
                    <a:pt x="0" y="790043"/>
                    <a:pt x="0" y="1638300"/>
                  </a:cubicBezTo>
                  <a:cubicBezTo>
                    <a:pt x="0" y="2486558"/>
                    <a:pt x="644670" y="3184245"/>
                    <a:pt x="1470793" y="3268142"/>
                  </a:cubicBezTo>
                  <a:lnTo>
                    <a:pt x="1618067" y="3275579"/>
                  </a:lnTo>
                  <a:lnTo>
                    <a:pt x="1618067" y="3276600"/>
                  </a:lnTo>
                  <a:lnTo>
                    <a:pt x="1638300" y="3276600"/>
                  </a:lnTo>
                  <a:lnTo>
                    <a:pt x="6410542" y="327660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Ovaal 7">
              <a:extLst>
                <a:ext uri="{FF2B5EF4-FFF2-40B4-BE49-F238E27FC236}">
                  <a16:creationId xmlns:a16="http://schemas.microsoft.com/office/drawing/2014/main" id="{54A776E2-E8FB-95BD-B1DE-B62FEEB92D65}"/>
                </a:ext>
              </a:extLst>
            </p:cNvPr>
            <p:cNvSpPr/>
            <p:nvPr/>
          </p:nvSpPr>
          <p:spPr>
            <a:xfrm>
              <a:off x="5495186" y="148865"/>
              <a:ext cx="6544414" cy="65444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Ovaal 8">
              <a:extLst>
                <a:ext uri="{FF2B5EF4-FFF2-40B4-BE49-F238E27FC236}">
                  <a16:creationId xmlns:a16="http://schemas.microsoft.com/office/drawing/2014/main" id="{A651FE85-1B8E-330B-F931-0F7C22842C94}"/>
                </a:ext>
              </a:extLst>
            </p:cNvPr>
            <p:cNvSpPr/>
            <p:nvPr/>
          </p:nvSpPr>
          <p:spPr>
            <a:xfrm rot="20019298">
              <a:off x="12413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1" y="1417671"/>
            <a:ext cx="11125198" cy="4906929"/>
          </a:xfrm>
        </p:spPr>
        <p:txBody>
          <a:bodyPr vert="horz" lIns="91440" tIns="45720" rIns="91440" bIns="45720" rtlCol="0" anchor="b">
            <a:normAutofit/>
          </a:bodyPr>
          <a:lstStyle>
            <a:lvl1pPr>
              <a:defRPr lang="en-US" sz="6000" dirty="0">
                <a:solidFill>
                  <a:schemeClr val="bg1"/>
                </a:solidFill>
              </a:defRPr>
            </a:lvl1pPr>
          </a:lstStyle>
          <a:p>
            <a:pPr lvl="0" rtl="0"/>
            <a:r>
              <a:rPr lang="nl"/>
              <a:t>Sectiekop</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rtlCol="0"/>
          <a:lstStyle>
            <a:lvl1pPr>
              <a:defRPr>
                <a:solidFill>
                  <a:schemeClr val="bg1"/>
                </a:solidFill>
              </a:defRPr>
            </a:lvl1pPr>
          </a:lstStyle>
          <a:p>
            <a:pPr rtl="0"/>
            <a:r>
              <a:rPr lang="nl"/>
              <a:t>Voorbeeld van voettekst</a:t>
            </a:r>
            <a:endParaRPr lang="en-US">
              <a:solidFill>
                <a:schemeClr val="bg1"/>
              </a:solidFill>
            </a:endParaRP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rtlCol="0"/>
          <a:lstStyle>
            <a:lvl1pPr>
              <a:defRPr>
                <a:solidFill>
                  <a:schemeClr val="bg1"/>
                </a:solidFill>
              </a:defRPr>
            </a:lvl1pPr>
          </a:lstStyle>
          <a:p>
            <a:pPr rtl="0"/>
            <a:r>
              <a:rPr lang="en-US"/>
              <a:t>24-11-2025</a:t>
            </a:r>
            <a:endParaRPr lang="en-US" dirty="0"/>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rtlCol="0"/>
          <a:lstStyle>
            <a:lvl1pPr>
              <a:defRPr>
                <a:solidFill>
                  <a:schemeClr val="bg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6709652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ekop 2">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417671"/>
            <a:ext cx="7991856" cy="4906929"/>
          </a:xfrm>
        </p:spPr>
        <p:txBody>
          <a:bodyPr vert="horz" lIns="91440" tIns="45720" rIns="91440" bIns="45720" rtlCol="0" anchor="b">
            <a:normAutofit/>
          </a:bodyPr>
          <a:lstStyle>
            <a:lvl1pPr>
              <a:defRPr lang="en-US" sz="6000" dirty="0">
                <a:solidFill>
                  <a:schemeClr val="bg1"/>
                </a:solidFill>
              </a:defRPr>
            </a:lvl1pPr>
          </a:lstStyle>
          <a:p>
            <a:pPr lvl="0" rtl="0"/>
            <a:r>
              <a:rPr lang="nl"/>
              <a:t>Sectiekop</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rtlCol="0"/>
          <a:lstStyle>
            <a:lvl1pPr>
              <a:defRPr>
                <a:solidFill>
                  <a:schemeClr val="bg1"/>
                </a:solidFill>
              </a:defRPr>
            </a:lvl1pPr>
          </a:lstStyle>
          <a:p>
            <a:pPr rtl="0"/>
            <a:r>
              <a:rPr lang="nl"/>
              <a:t>Voorbeeld van voettekst</a:t>
            </a:r>
            <a:endParaRPr lang="en-US">
              <a:solidFill>
                <a:schemeClr val="bg1"/>
              </a:solidFill>
            </a:endParaRP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rtlCol="0"/>
          <a:lstStyle>
            <a:lvl1pPr>
              <a:defRPr>
                <a:solidFill>
                  <a:schemeClr val="bg1"/>
                </a:solidFill>
              </a:defRPr>
            </a:lvl1pPr>
          </a:lstStyle>
          <a:p>
            <a:pPr rtl="0"/>
            <a:r>
              <a:rPr lang="en-US"/>
              <a:t>24-11-2025</a:t>
            </a:r>
            <a:endParaRPr lang="en-US" dirty="0"/>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rtlCol="0"/>
          <a:lstStyle>
            <a:lvl1pPr>
              <a:defRPr>
                <a:solidFill>
                  <a:schemeClr val="bg1"/>
                </a:solidFill>
              </a:defRPr>
            </a:lvl1pPr>
          </a:lstStyle>
          <a:p>
            <a:pPr rtl="0"/>
            <a:fld id="{AEAA3239-9EA4-4A65-A281-97F994456D9F}" type="slidenum">
              <a:rPr lang="en-US" smtClean="0"/>
              <a:pPr rtl="0"/>
              <a:t>‹nr.›</a:t>
            </a:fld>
            <a:endParaRPr lang="en-US"/>
          </a:p>
        </p:txBody>
      </p:sp>
      <p:grpSp>
        <p:nvGrpSpPr>
          <p:cNvPr id="10" name="Groep 9">
            <a:extLst>
              <a:ext uri="{FF2B5EF4-FFF2-40B4-BE49-F238E27FC236}">
                <a16:creationId xmlns:a16="http://schemas.microsoft.com/office/drawing/2014/main" id="{2D7EB68C-2DDD-FE8A-6EB5-66C78A0A1477}"/>
              </a:ext>
            </a:extLst>
          </p:cNvPr>
          <p:cNvGrpSpPr/>
          <p:nvPr userDrawn="1"/>
        </p:nvGrpSpPr>
        <p:grpSpPr>
          <a:xfrm>
            <a:off x="7467600" y="145359"/>
            <a:ext cx="5101079" cy="3321366"/>
            <a:chOff x="7467600" y="145359"/>
            <a:chExt cx="5101079" cy="3321366"/>
          </a:xfrm>
          <a:noFill/>
        </p:grpSpPr>
        <p:sp>
          <p:nvSpPr>
            <p:cNvPr id="11" name="Ovaal 10">
              <a:extLst>
                <a:ext uri="{FF2B5EF4-FFF2-40B4-BE49-F238E27FC236}">
                  <a16:creationId xmlns:a16="http://schemas.microsoft.com/office/drawing/2014/main" id="{DE2858AD-93D6-09F5-251D-CA5BC6A732B1}"/>
                </a:ext>
              </a:extLst>
            </p:cNvPr>
            <p:cNvSpPr/>
            <p:nvPr/>
          </p:nvSpPr>
          <p:spPr>
            <a:xfrm flipH="1">
              <a:off x="7467600" y="145359"/>
              <a:ext cx="3258268" cy="3258268"/>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2" name="Vrije vorm 11">
              <a:extLst>
                <a:ext uri="{FF2B5EF4-FFF2-40B4-BE49-F238E27FC236}">
                  <a16:creationId xmlns:a16="http://schemas.microsoft.com/office/drawing/2014/main" id="{88FB9CD1-5066-7947-860E-6DA70598A7F5}"/>
                </a:ext>
              </a:extLst>
            </p:cNvPr>
            <p:cNvSpPr/>
            <p:nvPr/>
          </p:nvSpPr>
          <p:spPr>
            <a:xfrm rot="1580702" flipH="1">
              <a:off x="10803319" y="224760"/>
              <a:ext cx="1765360" cy="3241965"/>
            </a:xfrm>
            <a:custGeom>
              <a:avLst/>
              <a:gdLst>
                <a:gd name="connsiteX0" fmla="*/ 1290822 w 1765360"/>
                <a:gd name="connsiteY0" fmla="*/ 0 h 3241965"/>
                <a:gd name="connsiteX1" fmla="*/ 0 w 1765360"/>
                <a:gd name="connsiteY1" fmla="*/ 2606621 h 3241965"/>
                <a:gd name="connsiteX2" fmla="*/ 63216 w 1765360"/>
                <a:gd name="connsiteY2" fmla="*/ 2728833 h 3241965"/>
                <a:gd name="connsiteX3" fmla="*/ 768267 w 1765360"/>
                <a:gd name="connsiteY3" fmla="*/ 3241965 h 3241965"/>
                <a:gd name="connsiteX4" fmla="*/ 1765360 w 1765360"/>
                <a:gd name="connsiteY4" fmla="*/ 1490022 h 3241965"/>
                <a:gd name="connsiteX5" fmla="*/ 1325750 w 1765360"/>
                <a:gd name="connsiteY5" fmla="*/ 37283 h 324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5360" h="3241965">
                  <a:moveTo>
                    <a:pt x="1290822" y="0"/>
                  </a:moveTo>
                  <a:lnTo>
                    <a:pt x="0" y="2606621"/>
                  </a:lnTo>
                  <a:lnTo>
                    <a:pt x="63216" y="2728833"/>
                  </a:lnTo>
                  <a:cubicBezTo>
                    <a:pt x="243654" y="3045872"/>
                    <a:pt x="492927" y="3241965"/>
                    <a:pt x="768267" y="3241965"/>
                  </a:cubicBezTo>
                  <a:cubicBezTo>
                    <a:pt x="1318946" y="3241965"/>
                    <a:pt x="1765360" y="2457593"/>
                    <a:pt x="1765360" y="1490022"/>
                  </a:cubicBezTo>
                  <a:cubicBezTo>
                    <a:pt x="1765359" y="885290"/>
                    <a:pt x="1590980" y="352121"/>
                    <a:pt x="1325750" y="37283"/>
                  </a:cubicBezTo>
                  <a:close/>
                </a:path>
              </a:pathLst>
            </a:cu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26110115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ekop 3">
    <p:bg>
      <p:bgPr>
        <a:solidFill>
          <a:schemeClr val="accent2">
            <a:lumMod val="60000"/>
            <a:lumOff val="40000"/>
          </a:schemeClr>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B58D9E43-C893-13A3-BC1E-4F2FC3ABA863}"/>
              </a:ext>
            </a:extLst>
          </p:cNvPr>
          <p:cNvGrpSpPr/>
          <p:nvPr userDrawn="1"/>
        </p:nvGrpSpPr>
        <p:grpSpPr>
          <a:xfrm>
            <a:off x="152400" y="-88436"/>
            <a:ext cx="11887200" cy="7037751"/>
            <a:chOff x="152400" y="-88436"/>
            <a:chExt cx="11887200" cy="7037751"/>
          </a:xfrm>
          <a:solidFill>
            <a:schemeClr val="accent2">
              <a:lumMod val="40000"/>
              <a:lumOff val="60000"/>
            </a:schemeClr>
          </a:solidFill>
        </p:grpSpPr>
        <p:sp>
          <p:nvSpPr>
            <p:cNvPr id="7" name="Vrije vorm 6">
              <a:extLst>
                <a:ext uri="{FF2B5EF4-FFF2-40B4-BE49-F238E27FC236}">
                  <a16:creationId xmlns:a16="http://schemas.microsoft.com/office/drawing/2014/main" id="{25581FE7-8801-4CE4-8D5C-D970782A5284}"/>
                </a:ext>
              </a:extLst>
            </p:cNvPr>
            <p:cNvSpPr/>
            <p:nvPr/>
          </p:nvSpPr>
          <p:spPr>
            <a:xfrm flipH="1">
              <a:off x="152400" y="1232438"/>
              <a:ext cx="840493" cy="4377271"/>
            </a:xfrm>
            <a:custGeom>
              <a:avLst/>
              <a:gdLst>
                <a:gd name="connsiteX0" fmla="*/ 840493 w 840493"/>
                <a:gd name="connsiteY0" fmla="*/ 0 h 4377271"/>
                <a:gd name="connsiteX1" fmla="*/ 661895 w 840493"/>
                <a:gd name="connsiteY1" fmla="*/ 215111 h 4377271"/>
                <a:gd name="connsiteX2" fmla="*/ 0 w 840493"/>
                <a:gd name="connsiteY2" fmla="*/ 2188635 h 4377271"/>
                <a:gd name="connsiteX3" fmla="*/ 661895 w 840493"/>
                <a:gd name="connsiteY3" fmla="*/ 4162161 h 4377271"/>
                <a:gd name="connsiteX4" fmla="*/ 840493 w 840493"/>
                <a:gd name="connsiteY4" fmla="*/ 4377271 h 43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493" h="4377271">
                  <a:moveTo>
                    <a:pt x="840493" y="0"/>
                  </a:moveTo>
                  <a:lnTo>
                    <a:pt x="661895" y="215111"/>
                  </a:lnTo>
                  <a:cubicBezTo>
                    <a:pt x="246457" y="763738"/>
                    <a:pt x="0" y="1447405"/>
                    <a:pt x="0" y="2188635"/>
                  </a:cubicBezTo>
                  <a:cubicBezTo>
                    <a:pt x="0" y="2929865"/>
                    <a:pt x="246457" y="3613533"/>
                    <a:pt x="661895" y="4162161"/>
                  </a:cubicBezTo>
                  <a:lnTo>
                    <a:pt x="840493" y="437727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Ovaal 7">
              <a:extLst>
                <a:ext uri="{FF2B5EF4-FFF2-40B4-BE49-F238E27FC236}">
                  <a16:creationId xmlns:a16="http://schemas.microsoft.com/office/drawing/2014/main" id="{91F9810F-42BE-E811-B91C-7CAAE70C7FA9}"/>
                </a:ext>
              </a:extLst>
            </p:cNvPr>
            <p:cNvSpPr/>
            <p:nvPr/>
          </p:nvSpPr>
          <p:spPr>
            <a:xfrm>
              <a:off x="5495186" y="148865"/>
              <a:ext cx="6544414" cy="65444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Ovaal 8">
              <a:extLst>
                <a:ext uri="{FF2B5EF4-FFF2-40B4-BE49-F238E27FC236}">
                  <a16:creationId xmlns:a16="http://schemas.microsoft.com/office/drawing/2014/main" id="{C8D0CE59-5E91-1783-39F8-B47864052342}"/>
                </a:ext>
              </a:extLst>
            </p:cNvPr>
            <p:cNvSpPr/>
            <p:nvPr/>
          </p:nvSpPr>
          <p:spPr>
            <a:xfrm rot="20019298">
              <a:off x="12413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533400"/>
            <a:ext cx="7991856" cy="5791200"/>
          </a:xfrm>
        </p:spPr>
        <p:txBody>
          <a:bodyPr vert="horz" lIns="91440" tIns="45720" rIns="91440" bIns="45720" rtlCol="0" anchor="ctr">
            <a:normAutofit/>
          </a:bodyPr>
          <a:lstStyle>
            <a:lvl1pPr>
              <a:defRPr lang="en-US" sz="6000" dirty="0">
                <a:solidFill>
                  <a:schemeClr val="bg1"/>
                </a:solidFill>
              </a:defRPr>
            </a:lvl1pPr>
          </a:lstStyle>
          <a:p>
            <a:pPr lvl="0" rtl="0"/>
            <a:r>
              <a:rPr lang="nl"/>
              <a:t>Sectiekop</a:t>
            </a:r>
          </a:p>
        </p:txBody>
      </p:sp>
      <p:sp>
        <p:nvSpPr>
          <p:cNvPr id="5" name="Tijdelijke aanduiding voor voettekst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rtlCol="0"/>
          <a:lstStyle>
            <a:lvl1pPr>
              <a:defRPr>
                <a:solidFill>
                  <a:schemeClr val="bg1"/>
                </a:solidFill>
              </a:defRPr>
            </a:lvl1pPr>
          </a:lstStyle>
          <a:p>
            <a:pPr rtl="0"/>
            <a:r>
              <a:rPr lang="nl"/>
              <a:t>Voorbeeld van voettekst</a:t>
            </a:r>
            <a:endParaRPr lang="en-US">
              <a:solidFill>
                <a:schemeClr val="bg1"/>
              </a:solidFill>
            </a:endParaRPr>
          </a:p>
        </p:txBody>
      </p:sp>
      <p:sp>
        <p:nvSpPr>
          <p:cNvPr id="4" name="Tijdelijke aanduiding voor datum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rtlCol="0"/>
          <a:lstStyle>
            <a:lvl1pPr>
              <a:defRPr>
                <a:solidFill>
                  <a:schemeClr val="bg1"/>
                </a:solidFill>
              </a:defRPr>
            </a:lvl1pPr>
          </a:lstStyle>
          <a:p>
            <a:pPr rtl="0"/>
            <a:r>
              <a:rPr lang="en-US"/>
              <a:t>24-11-2025</a:t>
            </a:r>
            <a:endParaRPr lang="en-US" dirty="0"/>
          </a:p>
        </p:txBody>
      </p:sp>
      <p:sp>
        <p:nvSpPr>
          <p:cNvPr id="6" name="Tijdelijke aanduiding voor dia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rtlCol="0"/>
          <a:lstStyle>
            <a:lvl1pPr>
              <a:defRPr>
                <a:solidFill>
                  <a:schemeClr val="bg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32945443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14" name="Groep 13">
            <a:extLst>
              <a:ext uri="{FF2B5EF4-FFF2-40B4-BE49-F238E27FC236}">
                <a16:creationId xmlns:a16="http://schemas.microsoft.com/office/drawing/2014/main" id="{9A9A97A7-E55F-0BAE-A131-F5B08A92CB91}"/>
              </a:ext>
            </a:extLst>
          </p:cNvPr>
          <p:cNvGrpSpPr/>
          <p:nvPr userDrawn="1"/>
        </p:nvGrpSpPr>
        <p:grpSpPr>
          <a:xfrm>
            <a:off x="152400" y="-88436"/>
            <a:ext cx="11887200" cy="7037751"/>
            <a:chOff x="152400" y="-88436"/>
            <a:chExt cx="11887200" cy="7037751"/>
          </a:xfrm>
        </p:grpSpPr>
        <p:sp>
          <p:nvSpPr>
            <p:cNvPr id="11" name="Vrije vorm 10">
              <a:extLst>
                <a:ext uri="{FF2B5EF4-FFF2-40B4-BE49-F238E27FC236}">
                  <a16:creationId xmlns:a16="http://schemas.microsoft.com/office/drawing/2014/main" id="{6B783C9A-B253-FF6F-D553-A5F4F5FD8DAC}"/>
                </a:ext>
              </a:extLst>
            </p:cNvPr>
            <p:cNvSpPr/>
            <p:nvPr userDrawn="1"/>
          </p:nvSpPr>
          <p:spPr>
            <a:xfrm>
              <a:off x="7922507" y="148866"/>
              <a:ext cx="4117093" cy="6544413"/>
            </a:xfrm>
            <a:custGeom>
              <a:avLst/>
              <a:gdLst>
                <a:gd name="connsiteX0" fmla="*/ 3231795 w 4117093"/>
                <a:gd name="connsiteY0" fmla="*/ 0 h 6544413"/>
                <a:gd name="connsiteX1" fmla="*/ 3272207 w 4117093"/>
                <a:gd name="connsiteY1" fmla="*/ 0 h 6544413"/>
                <a:gd name="connsiteX2" fmla="*/ 4117093 w 4117093"/>
                <a:gd name="connsiteY2" fmla="*/ 0 h 6544413"/>
                <a:gd name="connsiteX3" fmla="*/ 4117093 w 4117093"/>
                <a:gd name="connsiteY3" fmla="*/ 6544413 h 6544413"/>
                <a:gd name="connsiteX4" fmla="*/ 3272207 w 4117093"/>
                <a:gd name="connsiteY4" fmla="*/ 6544413 h 6544413"/>
                <a:gd name="connsiteX5" fmla="*/ 3231795 w 4117093"/>
                <a:gd name="connsiteY5" fmla="*/ 6544413 h 6544413"/>
                <a:gd name="connsiteX6" fmla="*/ 3231795 w 4117093"/>
                <a:gd name="connsiteY6" fmla="*/ 6542374 h 6544413"/>
                <a:gd name="connsiteX7" fmla="*/ 2937642 w 4117093"/>
                <a:gd name="connsiteY7" fmla="*/ 6527520 h 6544413"/>
                <a:gd name="connsiteX8" fmla="*/ 0 w 4117093"/>
                <a:gd name="connsiteY8" fmla="*/ 3272207 h 6544413"/>
                <a:gd name="connsiteX9" fmla="*/ 2937642 w 4117093"/>
                <a:gd name="connsiteY9" fmla="*/ 16895 h 6544413"/>
                <a:gd name="connsiteX10" fmla="*/ 3231795 w 41170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17093" h="6544413">
                  <a:moveTo>
                    <a:pt x="3231795" y="0"/>
                  </a:moveTo>
                  <a:lnTo>
                    <a:pt x="3272207" y="0"/>
                  </a:lnTo>
                  <a:lnTo>
                    <a:pt x="4117093" y="0"/>
                  </a:lnTo>
                  <a:lnTo>
                    <a:pt x="4117093" y="6544413"/>
                  </a:lnTo>
                  <a:lnTo>
                    <a:pt x="3272207" y="6544413"/>
                  </a:lnTo>
                  <a:lnTo>
                    <a:pt x="3231795" y="6544413"/>
                  </a:lnTo>
                  <a:lnTo>
                    <a:pt x="3231795" y="6542374"/>
                  </a:lnTo>
                  <a:lnTo>
                    <a:pt x="2937642" y="6527520"/>
                  </a:lnTo>
                  <a:cubicBezTo>
                    <a:pt x="1287611" y="6359951"/>
                    <a:pt x="0" y="4966448"/>
                    <a:pt x="0" y="3272207"/>
                  </a:cubicBezTo>
                  <a:cubicBezTo>
                    <a:pt x="0" y="1577968"/>
                    <a:pt x="1287611" y="184465"/>
                    <a:pt x="2937642" y="16895"/>
                  </a:cubicBezTo>
                  <a:lnTo>
                    <a:pt x="3231795" y="2042"/>
                  </a:lnTo>
                  <a:close/>
                </a:path>
              </a:pathLst>
            </a:cu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2" name="Vrije vorm 11">
              <a:extLst>
                <a:ext uri="{FF2B5EF4-FFF2-40B4-BE49-F238E27FC236}">
                  <a16:creationId xmlns:a16="http://schemas.microsoft.com/office/drawing/2014/main" id="{93A63ED0-841C-F782-6653-979D22DF6C95}"/>
                </a:ext>
              </a:extLst>
            </p:cNvPr>
            <p:cNvSpPr/>
            <p:nvPr userDrawn="1"/>
          </p:nvSpPr>
          <p:spPr>
            <a:xfrm flipH="1">
              <a:off x="152400" y="148976"/>
              <a:ext cx="3267814" cy="6544192"/>
            </a:xfrm>
            <a:custGeom>
              <a:avLst/>
              <a:gdLst>
                <a:gd name="connsiteX0" fmla="*/ 3267814 w 3267814"/>
                <a:gd name="connsiteY0" fmla="*/ 0 h 6544192"/>
                <a:gd name="connsiteX1" fmla="*/ 3103820 w 3267814"/>
                <a:gd name="connsiteY1" fmla="*/ 4147 h 6544192"/>
                <a:gd name="connsiteX2" fmla="*/ 0 w 3267814"/>
                <a:gd name="connsiteY2" fmla="*/ 3272096 h 6544192"/>
                <a:gd name="connsiteX3" fmla="*/ 3103820 w 3267814"/>
                <a:gd name="connsiteY3" fmla="*/ 6540046 h 6544192"/>
                <a:gd name="connsiteX4" fmla="*/ 3267814 w 3267814"/>
                <a:gd name="connsiteY4" fmla="*/ 6544192 h 6544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7814" h="6544192">
                  <a:moveTo>
                    <a:pt x="3267814" y="0"/>
                  </a:moveTo>
                  <a:lnTo>
                    <a:pt x="3103820" y="4147"/>
                  </a:lnTo>
                  <a:cubicBezTo>
                    <a:pt x="1374884" y="91787"/>
                    <a:pt x="0" y="1521381"/>
                    <a:pt x="0" y="3272096"/>
                  </a:cubicBezTo>
                  <a:cubicBezTo>
                    <a:pt x="0" y="5022812"/>
                    <a:pt x="1374884" y="6452406"/>
                    <a:pt x="3103820" y="6540046"/>
                  </a:cubicBezTo>
                  <a:lnTo>
                    <a:pt x="3267814" y="6544192"/>
                  </a:lnTo>
                  <a:close/>
                </a:path>
              </a:pathLst>
            </a:cu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Ovaal 12">
              <a:extLst>
                <a:ext uri="{FF2B5EF4-FFF2-40B4-BE49-F238E27FC236}">
                  <a16:creationId xmlns:a16="http://schemas.microsoft.com/office/drawing/2014/main" id="{743BBC8E-F678-5E09-880C-F49241B17E3F}"/>
                </a:ext>
              </a:extLst>
            </p:cNvPr>
            <p:cNvSpPr/>
            <p:nvPr userDrawn="1"/>
          </p:nvSpPr>
          <p:spPr>
            <a:xfrm rot="1580702" flipH="1">
              <a:off x="3668643" y="-88436"/>
              <a:ext cx="4005435" cy="7037751"/>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4E4019F8-742E-9EEF-F591-C9666AC32AF1}"/>
              </a:ext>
            </a:extLst>
          </p:cNvPr>
          <p:cNvSpPr>
            <a:spLocks noGrp="1"/>
          </p:cNvSpPr>
          <p:nvPr>
            <p:ph type="title"/>
          </p:nvPr>
        </p:nvSpPr>
        <p:spPr>
          <a:xfrm>
            <a:off x="533401" y="533399"/>
            <a:ext cx="8555271" cy="1894055"/>
          </a:xfrm>
        </p:spPr>
        <p:txBody>
          <a:bodyPr rtlCol="0" anchor="b">
            <a:normAutofit/>
          </a:bodyPr>
          <a:lstStyle>
            <a:lvl1pPr>
              <a:defRPr sz="4400"/>
            </a:lvl1pPr>
          </a:lstStyle>
          <a:p>
            <a:pPr rtl="0"/>
            <a:r>
              <a:rPr lang="nl"/>
              <a:t>Klik om de titelstijl van het model te bewerken</a:t>
            </a:r>
          </a:p>
        </p:txBody>
      </p:sp>
      <p:sp>
        <p:nvSpPr>
          <p:cNvPr id="7" name="Tijdelijke aanduiding voor inhoud 6">
            <a:extLst>
              <a:ext uri="{FF2B5EF4-FFF2-40B4-BE49-F238E27FC236}">
                <a16:creationId xmlns:a16="http://schemas.microsoft.com/office/drawing/2014/main" id="{28C8B19A-6FC1-2B71-0BFB-9274CBF396B9}"/>
              </a:ext>
            </a:extLst>
          </p:cNvPr>
          <p:cNvSpPr>
            <a:spLocks noGrp="1"/>
          </p:cNvSpPr>
          <p:nvPr>
            <p:ph sz="quarter" idx="13"/>
          </p:nvPr>
        </p:nvSpPr>
        <p:spPr>
          <a:xfrm>
            <a:off x="524934" y="2667001"/>
            <a:ext cx="8555271" cy="3648176"/>
          </a:xfrm>
        </p:spPr>
        <p:txBody>
          <a:bodyPr rtlCol="0" anchor="b">
            <a:normAutofit/>
          </a:bodyPr>
          <a:lstStyle>
            <a:lvl1pPr marL="457200" indent="-457200">
              <a:spcBef>
                <a:spcPts val="0"/>
              </a:spcBef>
              <a:buFont typeface="+mj-lt"/>
              <a:buAutoNum type="arabicPeriod"/>
              <a:defRPr sz="1800"/>
            </a:lvl1pPr>
            <a:lvl2pPr marL="685800" indent="-457200">
              <a:spcBef>
                <a:spcPts val="0"/>
              </a:spcBef>
              <a:buFont typeface="+mj-lt"/>
              <a:buAutoNum type="arabicPeriod"/>
              <a:defRPr sz="1800"/>
            </a:lvl2pPr>
            <a:lvl3pPr marL="800100" indent="-342900">
              <a:spcBef>
                <a:spcPts val="0"/>
              </a:spcBef>
              <a:buFont typeface="+mj-lt"/>
              <a:buAutoNum type="arabicPeriod"/>
              <a:defRPr sz="1800"/>
            </a:lvl3pPr>
            <a:lvl4pPr marL="1028700" indent="-342900">
              <a:spcBef>
                <a:spcPts val="0"/>
              </a:spcBef>
              <a:buFont typeface="+mj-lt"/>
              <a:buAutoNum type="arabicPeriod"/>
              <a:defRPr sz="1800"/>
            </a:lvl4pPr>
            <a:lvl5pPr marL="1257300" indent="-342900">
              <a:spcBef>
                <a:spcPts val="0"/>
              </a:spcBef>
              <a:buFont typeface="+mj-lt"/>
              <a:buAutoNum type="arabicPeriod"/>
              <a:defRPr sz="1800"/>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4" name="Tijdelijke aanduiding voor voettekst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2073360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2">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019F8-742E-9EEF-F591-C9666AC32AF1}"/>
              </a:ext>
            </a:extLst>
          </p:cNvPr>
          <p:cNvSpPr>
            <a:spLocks noGrp="1"/>
          </p:cNvSpPr>
          <p:nvPr>
            <p:ph type="title"/>
          </p:nvPr>
        </p:nvSpPr>
        <p:spPr>
          <a:xfrm>
            <a:off x="533401" y="533399"/>
            <a:ext cx="8555271" cy="1894055"/>
          </a:xfrm>
        </p:spPr>
        <p:txBody>
          <a:bodyPr rtlCol="0" anchor="b">
            <a:normAutofit/>
          </a:bodyPr>
          <a:lstStyle>
            <a:lvl1pPr>
              <a:defRPr sz="4400"/>
            </a:lvl1pPr>
          </a:lstStyle>
          <a:p>
            <a:pPr rtl="0"/>
            <a:r>
              <a:rPr lang="nl"/>
              <a:t>Klik om de titelstijl van het model te bewerken</a:t>
            </a:r>
          </a:p>
        </p:txBody>
      </p:sp>
      <p:sp>
        <p:nvSpPr>
          <p:cNvPr id="4" name="Tijdelijke aanduiding voor voettekst 3">
            <a:extLst>
              <a:ext uri="{FF2B5EF4-FFF2-40B4-BE49-F238E27FC236}">
                <a16:creationId xmlns:a16="http://schemas.microsoft.com/office/drawing/2014/main" id="{0B12CFE6-D05E-5478-B3A4-81DC4DCD7410}"/>
              </a:ext>
            </a:extLst>
          </p:cNvPr>
          <p:cNvSpPr>
            <a:spLocks noGrp="1"/>
          </p:cNvSpPr>
          <p:nvPr>
            <p:ph type="ftr" sz="quarter" idx="11"/>
          </p:nvPr>
        </p:nvSpPr>
        <p:spPr>
          <a:xfrm>
            <a:off x="533401" y="168274"/>
            <a:ext cx="2884652" cy="365125"/>
          </a:xfrm>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6CC77F2D-39D2-22F7-CF0B-39D63EBF00B7}"/>
              </a:ext>
            </a:extLst>
          </p:cNvPr>
          <p:cNvSpPr>
            <a:spLocks noGrp="1"/>
          </p:cNvSpPr>
          <p:nvPr>
            <p:ph type="dt" sz="half" idx="10"/>
          </p:nvPr>
        </p:nvSpPr>
        <p:spPr>
          <a:xfrm>
            <a:off x="8893929" y="168274"/>
            <a:ext cx="2202644" cy="365125"/>
          </a:xfrm>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168274"/>
            <a:ext cx="511504" cy="365125"/>
          </a:xfrm>
        </p:spPr>
        <p:txBody>
          <a:bodyPr rtlCol="0"/>
          <a:lstStyle/>
          <a:p>
            <a:pPr rtl="0"/>
            <a:fld id="{AEAA3239-9EA4-4A65-A281-97F994456D9F}" type="slidenum">
              <a:rPr lang="en-US" smtClean="0"/>
              <a:t>‹nr.›</a:t>
            </a:fld>
            <a:endParaRPr lang="en-US"/>
          </a:p>
        </p:txBody>
      </p:sp>
      <p:sp>
        <p:nvSpPr>
          <p:cNvPr id="7" name="Tijdelijke aanduiding voor inhoud 6">
            <a:extLst>
              <a:ext uri="{FF2B5EF4-FFF2-40B4-BE49-F238E27FC236}">
                <a16:creationId xmlns:a16="http://schemas.microsoft.com/office/drawing/2014/main" id="{28C8B19A-6FC1-2B71-0BFB-9274CBF396B9}"/>
              </a:ext>
            </a:extLst>
          </p:cNvPr>
          <p:cNvSpPr>
            <a:spLocks noGrp="1"/>
          </p:cNvSpPr>
          <p:nvPr>
            <p:ph sz="quarter" idx="13"/>
          </p:nvPr>
        </p:nvSpPr>
        <p:spPr>
          <a:xfrm>
            <a:off x="524934" y="2667001"/>
            <a:ext cx="8555271" cy="3648176"/>
          </a:xfrm>
        </p:spPr>
        <p:txBody>
          <a:bodyPr rtlCol="0" anchor="b">
            <a:normAutofit/>
          </a:bodyPr>
          <a:lstStyle>
            <a:lvl1pPr marL="457200" indent="-457200">
              <a:spcBef>
                <a:spcPts val="0"/>
              </a:spcBef>
              <a:buFont typeface="+mj-lt"/>
              <a:buAutoNum type="arabicPeriod"/>
              <a:defRPr sz="1800"/>
            </a:lvl1pPr>
            <a:lvl2pPr marL="685800" indent="-457200">
              <a:spcBef>
                <a:spcPts val="0"/>
              </a:spcBef>
              <a:buFont typeface="+mj-lt"/>
              <a:buAutoNum type="arabicPeriod"/>
              <a:defRPr sz="1800"/>
            </a:lvl2pPr>
            <a:lvl3pPr marL="800100" indent="-342900">
              <a:spcBef>
                <a:spcPts val="0"/>
              </a:spcBef>
              <a:buFont typeface="+mj-lt"/>
              <a:buAutoNum type="arabicPeriod"/>
              <a:defRPr sz="1800"/>
            </a:lvl3pPr>
            <a:lvl4pPr marL="1028700" indent="-342900">
              <a:spcBef>
                <a:spcPts val="0"/>
              </a:spcBef>
              <a:buFont typeface="+mj-lt"/>
              <a:buAutoNum type="arabicPeriod"/>
              <a:defRPr sz="1800"/>
            </a:lvl4pPr>
            <a:lvl5pPr marL="1257300" indent="-342900">
              <a:spcBef>
                <a:spcPts val="0"/>
              </a:spcBef>
              <a:buFont typeface="+mj-lt"/>
              <a:buAutoNum type="arabicPeriod"/>
              <a:defRPr sz="1800"/>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grpSp>
        <p:nvGrpSpPr>
          <p:cNvPr id="6" name="Groep 5">
            <a:extLst>
              <a:ext uri="{FF2B5EF4-FFF2-40B4-BE49-F238E27FC236}">
                <a16:creationId xmlns:a16="http://schemas.microsoft.com/office/drawing/2014/main" id="{F69FBBFF-942B-79B0-35F0-FC81FA669E6F}"/>
              </a:ext>
            </a:extLst>
          </p:cNvPr>
          <p:cNvGrpSpPr/>
          <p:nvPr userDrawn="1"/>
        </p:nvGrpSpPr>
        <p:grpSpPr>
          <a:xfrm flipH="1">
            <a:off x="10916580" y="6324600"/>
            <a:ext cx="1123020" cy="452960"/>
            <a:chOff x="2207201" y="-990600"/>
            <a:chExt cx="1500864" cy="605360"/>
          </a:xfrm>
          <a:solidFill>
            <a:schemeClr val="accent2"/>
          </a:solidFill>
        </p:grpSpPr>
        <p:sp>
          <p:nvSpPr>
            <p:cNvPr id="8" name="Vrije vorm 7">
              <a:extLst>
                <a:ext uri="{FF2B5EF4-FFF2-40B4-BE49-F238E27FC236}">
                  <a16:creationId xmlns:a16="http://schemas.microsoft.com/office/drawing/2014/main" id="{D6F0A3B8-40E2-6B84-C294-7F594A3E4C36}"/>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6ADC354A-3DD4-41C3-231A-1D86286A2168}"/>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 name="Ovaal 9">
              <a:extLst>
                <a:ext uri="{FF2B5EF4-FFF2-40B4-BE49-F238E27FC236}">
                  <a16:creationId xmlns:a16="http://schemas.microsoft.com/office/drawing/2014/main" id="{E682B4E6-6D45-6439-DA92-7BFFF3E02836}"/>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1572488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met afbeelding">
    <p:bg>
      <p:bgPr>
        <a:solidFill>
          <a:schemeClr val="accent4"/>
        </a:solidFill>
        <a:effectLst/>
      </p:bgPr>
    </p:bg>
    <p:spTree>
      <p:nvGrpSpPr>
        <p:cNvPr id="1" name=""/>
        <p:cNvGrpSpPr/>
        <p:nvPr/>
      </p:nvGrpSpPr>
      <p:grpSpPr>
        <a:xfrm>
          <a:off x="0" y="0"/>
          <a:ext cx="0" cy="0"/>
          <a:chOff x="0" y="0"/>
          <a:chExt cx="0" cy="0"/>
        </a:xfrm>
      </p:grpSpPr>
      <p:sp>
        <p:nvSpPr>
          <p:cNvPr id="12" name="Vrije vorm 11">
            <a:extLst>
              <a:ext uri="{FF2B5EF4-FFF2-40B4-BE49-F238E27FC236}">
                <a16:creationId xmlns:a16="http://schemas.microsoft.com/office/drawing/2014/main" id="{517B4121-BA4A-EFA6-8E03-EB8EC9D6853D}"/>
              </a:ext>
            </a:extLst>
          </p:cNvPr>
          <p:cNvSpPr/>
          <p:nvPr userDrawn="1"/>
        </p:nvSpPr>
        <p:spPr>
          <a:xfrm>
            <a:off x="5026907" y="148866"/>
            <a:ext cx="7012693" cy="6544413"/>
          </a:xfrm>
          <a:custGeom>
            <a:avLst/>
            <a:gdLst>
              <a:gd name="connsiteX0" fmla="*/ 3231795 w 7012693"/>
              <a:gd name="connsiteY0" fmla="*/ 0 h 6544413"/>
              <a:gd name="connsiteX1" fmla="*/ 3272207 w 7012693"/>
              <a:gd name="connsiteY1" fmla="*/ 0 h 6544413"/>
              <a:gd name="connsiteX2" fmla="*/ 7012693 w 7012693"/>
              <a:gd name="connsiteY2" fmla="*/ 0 h 6544413"/>
              <a:gd name="connsiteX3" fmla="*/ 7012693 w 7012693"/>
              <a:gd name="connsiteY3" fmla="*/ 6544413 h 6544413"/>
              <a:gd name="connsiteX4" fmla="*/ 3272207 w 7012693"/>
              <a:gd name="connsiteY4" fmla="*/ 6544413 h 6544413"/>
              <a:gd name="connsiteX5" fmla="*/ 3231795 w 7012693"/>
              <a:gd name="connsiteY5" fmla="*/ 6544413 h 6544413"/>
              <a:gd name="connsiteX6" fmla="*/ 3231795 w 7012693"/>
              <a:gd name="connsiteY6" fmla="*/ 6542374 h 6544413"/>
              <a:gd name="connsiteX7" fmla="*/ 2937642 w 7012693"/>
              <a:gd name="connsiteY7" fmla="*/ 6527520 h 6544413"/>
              <a:gd name="connsiteX8" fmla="*/ 0 w 7012693"/>
              <a:gd name="connsiteY8" fmla="*/ 3272207 h 6544413"/>
              <a:gd name="connsiteX9" fmla="*/ 2937642 w 7012693"/>
              <a:gd name="connsiteY9" fmla="*/ 16895 h 6544413"/>
              <a:gd name="connsiteX10" fmla="*/ 3231795 w 7012693"/>
              <a:gd name="connsiteY10" fmla="*/ 2042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12693" h="6544413">
                <a:moveTo>
                  <a:pt x="3231795" y="0"/>
                </a:moveTo>
                <a:lnTo>
                  <a:pt x="3272207" y="0"/>
                </a:lnTo>
                <a:lnTo>
                  <a:pt x="7012693" y="0"/>
                </a:lnTo>
                <a:lnTo>
                  <a:pt x="7012693" y="6544413"/>
                </a:lnTo>
                <a:lnTo>
                  <a:pt x="3272207" y="6544413"/>
                </a:lnTo>
                <a:lnTo>
                  <a:pt x="3231795" y="6544413"/>
                </a:lnTo>
                <a:lnTo>
                  <a:pt x="3231795" y="6542374"/>
                </a:lnTo>
                <a:lnTo>
                  <a:pt x="2937642" y="6527520"/>
                </a:lnTo>
                <a:cubicBezTo>
                  <a:pt x="1287612" y="6359951"/>
                  <a:pt x="0" y="4966448"/>
                  <a:pt x="0" y="3272207"/>
                </a:cubicBezTo>
                <a:cubicBezTo>
                  <a:pt x="0" y="1577968"/>
                  <a:pt x="1287612" y="184465"/>
                  <a:pt x="2937642" y="16895"/>
                </a:cubicBezTo>
                <a:lnTo>
                  <a:pt x="3231795" y="204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3" name="Vrije vorm 12">
            <a:extLst>
              <a:ext uri="{FF2B5EF4-FFF2-40B4-BE49-F238E27FC236}">
                <a16:creationId xmlns:a16="http://schemas.microsoft.com/office/drawing/2014/main" id="{C1D7524E-581B-3BE6-88A7-1F6403D75A6D}"/>
              </a:ext>
            </a:extLst>
          </p:cNvPr>
          <p:cNvSpPr/>
          <p:nvPr userDrawn="1"/>
        </p:nvSpPr>
        <p:spPr>
          <a:xfrm flipH="1">
            <a:off x="152400" y="1908515"/>
            <a:ext cx="372214" cy="3025114"/>
          </a:xfrm>
          <a:custGeom>
            <a:avLst/>
            <a:gdLst>
              <a:gd name="connsiteX0" fmla="*/ 372214 w 372214"/>
              <a:gd name="connsiteY0" fmla="*/ 0 h 3025114"/>
              <a:gd name="connsiteX1" fmla="*/ 257146 w 372214"/>
              <a:gd name="connsiteY1" fmla="*/ 238867 h 3025114"/>
              <a:gd name="connsiteX2" fmla="*/ 0 w 372214"/>
              <a:gd name="connsiteY2" fmla="*/ 1512557 h 3025114"/>
              <a:gd name="connsiteX3" fmla="*/ 257146 w 372214"/>
              <a:gd name="connsiteY3" fmla="*/ 2786248 h 3025114"/>
              <a:gd name="connsiteX4" fmla="*/ 372214 w 372214"/>
              <a:gd name="connsiteY4" fmla="*/ 3025114 h 302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214" h="3025114">
                <a:moveTo>
                  <a:pt x="372214" y="0"/>
                </a:moveTo>
                <a:lnTo>
                  <a:pt x="257146" y="238867"/>
                </a:lnTo>
                <a:cubicBezTo>
                  <a:pt x="91564" y="630348"/>
                  <a:pt x="0" y="1060760"/>
                  <a:pt x="0" y="1512557"/>
                </a:cubicBezTo>
                <a:cubicBezTo>
                  <a:pt x="0" y="1964355"/>
                  <a:pt x="91564" y="2394767"/>
                  <a:pt x="257146" y="2786248"/>
                </a:cubicBezTo>
                <a:lnTo>
                  <a:pt x="372214" y="302511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 name="Titel 1">
            <a:extLst>
              <a:ext uri="{FF2B5EF4-FFF2-40B4-BE49-F238E27FC236}">
                <a16:creationId xmlns:a16="http://schemas.microsoft.com/office/drawing/2014/main" id="{4E4019F8-742E-9EEF-F591-C9666AC32AF1}"/>
              </a:ext>
            </a:extLst>
          </p:cNvPr>
          <p:cNvSpPr>
            <a:spLocks noGrp="1"/>
          </p:cNvSpPr>
          <p:nvPr>
            <p:ph type="title"/>
          </p:nvPr>
        </p:nvSpPr>
        <p:spPr>
          <a:xfrm>
            <a:off x="6400800" y="533401"/>
            <a:ext cx="5257799" cy="1905000"/>
          </a:xfrm>
        </p:spPr>
        <p:txBody>
          <a:bodyPr rtlCol="0" anchor="b">
            <a:normAutofit/>
          </a:bodyPr>
          <a:lstStyle>
            <a:lvl1pPr>
              <a:defRPr sz="4400"/>
            </a:lvl1pPr>
          </a:lstStyle>
          <a:p>
            <a:pPr rtl="0"/>
            <a:r>
              <a:rPr lang="nl"/>
              <a:t>Klik om de titelstijl van het model te bewerken</a:t>
            </a:r>
          </a:p>
        </p:txBody>
      </p:sp>
      <p:sp>
        <p:nvSpPr>
          <p:cNvPr id="4" name="Tijdelijke aanduiding voor voettekst 3">
            <a:extLst>
              <a:ext uri="{FF2B5EF4-FFF2-40B4-BE49-F238E27FC236}">
                <a16:creationId xmlns:a16="http://schemas.microsoft.com/office/drawing/2014/main" id="{0B12CFE6-D05E-5478-B3A4-81DC4DCD7410}"/>
              </a:ext>
            </a:extLst>
          </p:cNvPr>
          <p:cNvSpPr>
            <a:spLocks noGrp="1"/>
          </p:cNvSpPr>
          <p:nvPr>
            <p:ph type="ftr" sz="quarter" idx="11"/>
          </p:nvPr>
        </p:nvSpPr>
        <p:spPr>
          <a:xfrm>
            <a:off x="6400799" y="6343955"/>
            <a:ext cx="3428999" cy="365125"/>
          </a:xfrm>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6CC77F2D-39D2-22F7-CF0B-39D63EBF00B7}"/>
              </a:ext>
            </a:extLst>
          </p:cNvPr>
          <p:cNvSpPr>
            <a:spLocks noGrp="1"/>
          </p:cNvSpPr>
          <p:nvPr>
            <p:ph type="dt" sz="half" idx="10"/>
          </p:nvPr>
        </p:nvSpPr>
        <p:spPr>
          <a:xfrm>
            <a:off x="9829799" y="6343955"/>
            <a:ext cx="1266773" cy="365125"/>
          </a:xfrm>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
        <p:nvSpPr>
          <p:cNvPr id="10" name="Tijdelijke aanduiding voor afbeelding 15">
            <a:extLst>
              <a:ext uri="{FF2B5EF4-FFF2-40B4-BE49-F238E27FC236}">
                <a16:creationId xmlns:a16="http://schemas.microsoft.com/office/drawing/2014/main" id="{D8208813-A8DA-EF20-9D88-922C5718FB25}"/>
              </a:ext>
            </a:extLst>
          </p:cNvPr>
          <p:cNvSpPr>
            <a:spLocks noGrp="1"/>
          </p:cNvSpPr>
          <p:nvPr>
            <p:ph type="pic" sz="quarter" idx="14"/>
          </p:nvPr>
        </p:nvSpPr>
        <p:spPr>
          <a:xfrm>
            <a:off x="396742" y="153353"/>
            <a:ext cx="4758037" cy="6554174"/>
          </a:xfrm>
          <a:custGeom>
            <a:avLst/>
            <a:gdLst>
              <a:gd name="connsiteX0" fmla="*/ 3336712 w 4758037"/>
              <a:gd name="connsiteY0" fmla="*/ 1170 h 6554174"/>
              <a:gd name="connsiteX1" fmla="*/ 3940611 w 4758037"/>
              <a:gd name="connsiteY1" fmla="*/ 123689 h 6554174"/>
              <a:gd name="connsiteX2" fmla="*/ 4173731 w 4758037"/>
              <a:gd name="connsiteY2" fmla="*/ 4165845 h 6554174"/>
              <a:gd name="connsiteX3" fmla="*/ 817427 w 4758037"/>
              <a:gd name="connsiteY3" fmla="*/ 6430485 h 6554174"/>
              <a:gd name="connsiteX4" fmla="*/ 584307 w 4758037"/>
              <a:gd name="connsiteY4" fmla="*/ 2388329 h 6554174"/>
              <a:gd name="connsiteX5" fmla="*/ 3336712 w 4758037"/>
              <a:gd name="connsiteY5" fmla="*/ 1170 h 65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037" h="6554174">
                <a:moveTo>
                  <a:pt x="3336712" y="1170"/>
                </a:moveTo>
                <a:cubicBezTo>
                  <a:pt x="3550932" y="-7477"/>
                  <a:pt x="3754762" y="31655"/>
                  <a:pt x="3940611" y="123689"/>
                </a:cubicBezTo>
                <a:cubicBezTo>
                  <a:pt x="4931803" y="614536"/>
                  <a:pt x="5036174" y="2424270"/>
                  <a:pt x="4173731" y="4165845"/>
                </a:cubicBezTo>
                <a:cubicBezTo>
                  <a:pt x="3311287" y="5907419"/>
                  <a:pt x="1808620" y="6921333"/>
                  <a:pt x="817427" y="6430485"/>
                </a:cubicBezTo>
                <a:cubicBezTo>
                  <a:pt x="-173765" y="5939638"/>
                  <a:pt x="-278136" y="4129904"/>
                  <a:pt x="584307" y="2388329"/>
                </a:cubicBezTo>
                <a:cubicBezTo>
                  <a:pt x="1285043" y="973300"/>
                  <a:pt x="2408426" y="38641"/>
                  <a:pt x="3336712" y="1170"/>
                </a:cubicBezTo>
                <a:close/>
              </a:path>
            </a:pathLst>
          </a:custGeom>
          <a:blipFill dpi="0" rotWithShape="1">
            <a:blip r:embed="rId2">
              <a:alphaModFix amt="60000"/>
            </a:blip>
            <a:srcRect/>
            <a:stretch>
              <a:fillRect/>
            </a:stretch>
          </a:blipFill>
        </p:spPr>
        <p:txBody>
          <a:bodyPr wrap="square" rtlCol="0">
            <a:noAutofit/>
          </a:bodyPr>
          <a:lstStyle/>
          <a:p>
            <a:pPr rtl="0"/>
            <a:endParaRPr lang="en-US" dirty="0"/>
          </a:p>
        </p:txBody>
      </p:sp>
      <p:sp>
        <p:nvSpPr>
          <p:cNvPr id="11" name="Tijdelijke aanduiding voor inhoud 6">
            <a:extLst>
              <a:ext uri="{FF2B5EF4-FFF2-40B4-BE49-F238E27FC236}">
                <a16:creationId xmlns:a16="http://schemas.microsoft.com/office/drawing/2014/main" id="{63D284DF-0198-A2F3-34F4-E06BE4881128}"/>
              </a:ext>
            </a:extLst>
          </p:cNvPr>
          <p:cNvSpPr>
            <a:spLocks noGrp="1"/>
          </p:cNvSpPr>
          <p:nvPr>
            <p:ph sz="quarter" idx="15"/>
          </p:nvPr>
        </p:nvSpPr>
        <p:spPr>
          <a:xfrm>
            <a:off x="6400801" y="2726267"/>
            <a:ext cx="5257799" cy="3436789"/>
          </a:xfrm>
        </p:spPr>
        <p:txBody>
          <a:bodyPr rtlCol="0">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Tree>
    <p:extLst>
      <p:ext uri="{BB962C8B-B14F-4D97-AF65-F5344CB8AC3E}">
        <p14:creationId xmlns:p14="http://schemas.microsoft.com/office/powerpoint/2010/main" val="135942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oud 2">
    <p:bg>
      <p:bgPr>
        <a:solidFill>
          <a:schemeClr val="accent4">
            <a:alpha val="10000"/>
          </a:schemeClr>
        </a:solidFill>
        <a:effectLst/>
      </p:bgPr>
    </p:bg>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D1618BB7-0E34-97A6-1EB4-BE34C533F82D}"/>
              </a:ext>
            </a:extLst>
          </p:cNvPr>
          <p:cNvSpPr>
            <a:spLocks noGrp="1"/>
          </p:cNvSpPr>
          <p:nvPr>
            <p:ph type="title"/>
          </p:nvPr>
        </p:nvSpPr>
        <p:spPr>
          <a:xfrm>
            <a:off x="533400" y="2886465"/>
            <a:ext cx="4659735" cy="1645198"/>
          </a:xfrm>
        </p:spPr>
        <p:txBody>
          <a:bodyPr rtlCol="0" anchor="b"/>
          <a:lstStyle/>
          <a:p>
            <a:pPr rtl="0"/>
            <a:r>
              <a:rPr lang="nl"/>
              <a:t>Klik om de titelstijl van het model te bewerken</a:t>
            </a:r>
          </a:p>
        </p:txBody>
      </p:sp>
      <p:sp>
        <p:nvSpPr>
          <p:cNvPr id="14" name="Tijdelijke aanduiding voor inhoud 7">
            <a:extLst>
              <a:ext uri="{FF2B5EF4-FFF2-40B4-BE49-F238E27FC236}">
                <a16:creationId xmlns:a16="http://schemas.microsoft.com/office/drawing/2014/main" id="{8146C8E0-C7B1-6C97-E3D5-040F26B8ECB6}"/>
              </a:ext>
            </a:extLst>
          </p:cNvPr>
          <p:cNvSpPr>
            <a:spLocks noGrp="1"/>
          </p:cNvSpPr>
          <p:nvPr>
            <p:ph sz="quarter" idx="14"/>
          </p:nvPr>
        </p:nvSpPr>
        <p:spPr>
          <a:xfrm>
            <a:off x="533399" y="4662650"/>
            <a:ext cx="4659735" cy="1681305"/>
          </a:xfrm>
        </p:spPr>
        <p:txBody>
          <a:bodyPr rtlCol="0"/>
          <a:lstStyle>
            <a:lvl1pPr>
              <a:buNone/>
              <a:defRPr>
                <a:latin typeface="+mn-lt"/>
              </a:defRPr>
            </a:lvl1pPr>
            <a:lvl2pPr>
              <a:buNone/>
              <a:defRPr>
                <a:latin typeface="+mn-lt"/>
              </a:defRPr>
            </a:lvl2pPr>
            <a:lvl3pPr>
              <a:buNone/>
              <a:defRPr>
                <a:latin typeface="+mn-lt"/>
              </a:defRPr>
            </a:lvl3pPr>
            <a:lvl4pPr>
              <a:buNone/>
              <a:defRPr>
                <a:latin typeface="+mn-lt"/>
              </a:defRPr>
            </a:lvl4pPr>
            <a:lvl5pPr>
              <a:buNone/>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grpSp>
        <p:nvGrpSpPr>
          <p:cNvPr id="3" name="Groep 2">
            <a:extLst>
              <a:ext uri="{FF2B5EF4-FFF2-40B4-BE49-F238E27FC236}">
                <a16:creationId xmlns:a16="http://schemas.microsoft.com/office/drawing/2014/main" id="{B504091C-4F29-1ED6-85D1-239E57863706}"/>
              </a:ext>
            </a:extLst>
          </p:cNvPr>
          <p:cNvGrpSpPr/>
          <p:nvPr userDrawn="1"/>
        </p:nvGrpSpPr>
        <p:grpSpPr>
          <a:xfrm>
            <a:off x="6096000" y="41886"/>
            <a:ext cx="5943600" cy="3539514"/>
            <a:chOff x="6096000" y="41886"/>
            <a:chExt cx="5943600" cy="3539514"/>
          </a:xfrm>
          <a:solidFill>
            <a:schemeClr val="accent4">
              <a:lumMod val="20000"/>
              <a:lumOff val="80000"/>
            </a:schemeClr>
          </a:solidFill>
        </p:grpSpPr>
        <p:sp>
          <p:nvSpPr>
            <p:cNvPr id="7" name="Vrije vorm 6">
              <a:extLst>
                <a:ext uri="{FF2B5EF4-FFF2-40B4-BE49-F238E27FC236}">
                  <a16:creationId xmlns:a16="http://schemas.microsoft.com/office/drawing/2014/main" id="{A7779D61-C627-076D-9A78-D179D1749148}"/>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01D32E20-2C60-CF96-7696-C6E7505116D1}"/>
                </a:ext>
              </a:extLst>
            </p:cNvPr>
            <p:cNvSpPr/>
            <p:nvPr/>
          </p:nvSpPr>
          <p:spPr>
            <a:xfrm flipH="1">
              <a:off x="6096000" y="1612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DF5BD25E-14E3-E0A9-53A9-102BB47868BD}"/>
                </a:ext>
              </a:extLst>
            </p:cNvPr>
            <p:cNvSpPr/>
            <p:nvPr/>
          </p:nvSpPr>
          <p:spPr>
            <a:xfrm rot="1580702" flipH="1">
              <a:off x="9512342" y="418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272199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oud 3">
    <p:bg>
      <p:bgPr>
        <a:solidFill>
          <a:schemeClr val="accent4">
            <a:alpha val="10000"/>
          </a:schemeClr>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EADEF54D-4160-5DF9-DD68-F71308AAB222}"/>
              </a:ext>
            </a:extLst>
          </p:cNvPr>
          <p:cNvGrpSpPr/>
          <p:nvPr userDrawn="1"/>
        </p:nvGrpSpPr>
        <p:grpSpPr>
          <a:xfrm flipH="1">
            <a:off x="152400" y="3318486"/>
            <a:ext cx="5943600" cy="3539514"/>
            <a:chOff x="6096000" y="3318486"/>
            <a:chExt cx="5943600" cy="3539514"/>
          </a:xfrm>
          <a:solidFill>
            <a:schemeClr val="accent4">
              <a:lumMod val="20000"/>
              <a:lumOff val="80000"/>
            </a:schemeClr>
          </a:solidFill>
        </p:grpSpPr>
        <p:sp>
          <p:nvSpPr>
            <p:cNvPr id="7" name="Vrije vorm 6">
              <a:extLst>
                <a:ext uri="{FF2B5EF4-FFF2-40B4-BE49-F238E27FC236}">
                  <a16:creationId xmlns:a16="http://schemas.microsoft.com/office/drawing/2014/main" id="{F93B3037-0086-1CF3-29F1-87F5431D5504}"/>
                </a:ext>
              </a:extLst>
            </p:cNvPr>
            <p:cNvSpPr/>
            <p:nvPr/>
          </p:nvSpPr>
          <p:spPr>
            <a:xfrm>
              <a:off x="11651748" y="40247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3"/>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6F87EDF7-D74B-0BA8-7900-6A9EFFC7866D}"/>
                </a:ext>
              </a:extLst>
            </p:cNvPr>
            <p:cNvSpPr/>
            <p:nvPr/>
          </p:nvSpPr>
          <p:spPr>
            <a:xfrm flipH="1">
              <a:off x="6096000" y="34378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307C60FF-BE3F-20DA-69EA-B9C6B9C4266F}"/>
                </a:ext>
              </a:extLst>
            </p:cNvPr>
            <p:cNvSpPr/>
            <p:nvPr/>
          </p:nvSpPr>
          <p:spPr>
            <a:xfrm rot="1580702" flipH="1">
              <a:off x="9512342" y="33184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12" name="Titel 11">
            <a:extLst>
              <a:ext uri="{FF2B5EF4-FFF2-40B4-BE49-F238E27FC236}">
                <a16:creationId xmlns:a16="http://schemas.microsoft.com/office/drawing/2014/main" id="{09661B4B-F50F-0E73-DCDE-68FFF7EE78FF}"/>
              </a:ext>
            </a:extLst>
          </p:cNvPr>
          <p:cNvSpPr>
            <a:spLocks noGrp="1"/>
          </p:cNvSpPr>
          <p:nvPr>
            <p:ph type="title"/>
          </p:nvPr>
        </p:nvSpPr>
        <p:spPr>
          <a:xfrm>
            <a:off x="533400" y="533399"/>
            <a:ext cx="4956175" cy="2521911"/>
          </a:xfrm>
        </p:spPr>
        <p:txBody>
          <a:bodyPr rtlCol="0"/>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D42D62A0-8127-CE86-0633-0D65E1E136F7}"/>
              </a:ext>
            </a:extLst>
          </p:cNvPr>
          <p:cNvSpPr>
            <a:spLocks noGrp="1"/>
          </p:cNvSpPr>
          <p:nvPr>
            <p:ph sz="quarter" idx="13"/>
          </p:nvPr>
        </p:nvSpPr>
        <p:spPr>
          <a:xfrm>
            <a:off x="6673119" y="552783"/>
            <a:ext cx="4956175" cy="2895600"/>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490355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houd 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4956175" cy="2521911"/>
          </a:xfrm>
        </p:spPr>
        <p:txBody>
          <a:bodyPr rtlCol="0" anchor="b">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D42D62A0-8127-CE86-0633-0D65E1E136F7}"/>
              </a:ext>
            </a:extLst>
          </p:cNvPr>
          <p:cNvSpPr>
            <a:spLocks noGrp="1"/>
          </p:cNvSpPr>
          <p:nvPr>
            <p:ph sz="quarter" idx="13"/>
          </p:nvPr>
        </p:nvSpPr>
        <p:spPr>
          <a:xfrm>
            <a:off x="533399" y="3461250"/>
            <a:ext cx="4956175" cy="2895600"/>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grpSp>
        <p:nvGrpSpPr>
          <p:cNvPr id="15" name="Groep 14">
            <a:extLst>
              <a:ext uri="{FF2B5EF4-FFF2-40B4-BE49-F238E27FC236}">
                <a16:creationId xmlns:a16="http://schemas.microsoft.com/office/drawing/2014/main" id="{24937C80-2D2B-680E-44B1-E087C65B872D}"/>
              </a:ext>
            </a:extLst>
          </p:cNvPr>
          <p:cNvGrpSpPr/>
          <p:nvPr userDrawn="1"/>
        </p:nvGrpSpPr>
        <p:grpSpPr>
          <a:xfrm>
            <a:off x="6096000" y="41886"/>
            <a:ext cx="5943600" cy="3539514"/>
            <a:chOff x="6096000" y="41886"/>
            <a:chExt cx="5943600" cy="3539514"/>
          </a:xfrm>
          <a:solidFill>
            <a:schemeClr val="accent4">
              <a:lumMod val="20000"/>
              <a:lumOff val="80000"/>
            </a:schemeClr>
          </a:solidFill>
        </p:grpSpPr>
        <p:sp>
          <p:nvSpPr>
            <p:cNvPr id="16" name="Vrije vorm 15">
              <a:extLst>
                <a:ext uri="{FF2B5EF4-FFF2-40B4-BE49-F238E27FC236}">
                  <a16:creationId xmlns:a16="http://schemas.microsoft.com/office/drawing/2014/main" id="{C5BC9EAC-ED0F-B1FF-4B84-2C42F46E76EE}"/>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7" name="Ovaal 16">
              <a:extLst>
                <a:ext uri="{FF2B5EF4-FFF2-40B4-BE49-F238E27FC236}">
                  <a16:creationId xmlns:a16="http://schemas.microsoft.com/office/drawing/2014/main" id="{24A64B39-F459-D3F6-E483-60DD8BBDB4A3}"/>
                </a:ext>
              </a:extLst>
            </p:cNvPr>
            <p:cNvSpPr/>
            <p:nvPr/>
          </p:nvSpPr>
          <p:spPr>
            <a:xfrm flipH="1">
              <a:off x="6096000" y="1612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8" name="Ovaal 17">
              <a:extLst>
                <a:ext uri="{FF2B5EF4-FFF2-40B4-BE49-F238E27FC236}">
                  <a16:creationId xmlns:a16="http://schemas.microsoft.com/office/drawing/2014/main" id="{DEC8AE27-B12C-0C07-1C85-AEF653C268A5}"/>
                </a:ext>
              </a:extLst>
            </p:cNvPr>
            <p:cNvSpPr/>
            <p:nvPr/>
          </p:nvSpPr>
          <p:spPr>
            <a:xfrm rot="1580702" flipH="1">
              <a:off x="9512342" y="418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35461464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houd 5">
    <p:bg>
      <p:bgPr>
        <a:solidFill>
          <a:schemeClr val="accent4">
            <a:alpha val="10000"/>
          </a:schemeClr>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AA956324-E79E-5311-FAEA-78BDEA633B37}"/>
              </a:ext>
            </a:extLst>
          </p:cNvPr>
          <p:cNvGrpSpPr/>
          <p:nvPr userDrawn="1"/>
        </p:nvGrpSpPr>
        <p:grpSpPr>
          <a:xfrm>
            <a:off x="152400" y="3318486"/>
            <a:ext cx="5943600" cy="3539514"/>
            <a:chOff x="152400" y="3318486"/>
            <a:chExt cx="5943600" cy="3539514"/>
          </a:xfrm>
          <a:solidFill>
            <a:schemeClr val="accent4">
              <a:lumMod val="20000"/>
              <a:lumOff val="80000"/>
            </a:schemeClr>
          </a:solidFill>
        </p:grpSpPr>
        <p:sp>
          <p:nvSpPr>
            <p:cNvPr id="7" name="Vrije vorm 6">
              <a:extLst>
                <a:ext uri="{FF2B5EF4-FFF2-40B4-BE49-F238E27FC236}">
                  <a16:creationId xmlns:a16="http://schemas.microsoft.com/office/drawing/2014/main" id="{DB5D04A4-91F8-A2DD-A4D4-F76EA237127F}"/>
                </a:ext>
              </a:extLst>
            </p:cNvPr>
            <p:cNvSpPr/>
            <p:nvPr/>
          </p:nvSpPr>
          <p:spPr>
            <a:xfrm flipH="1">
              <a:off x="152400" y="4024783"/>
              <a:ext cx="387852" cy="2117500"/>
            </a:xfrm>
            <a:custGeom>
              <a:avLst/>
              <a:gdLst>
                <a:gd name="connsiteX0" fmla="*/ 387852 w 387852"/>
                <a:gd name="connsiteY0" fmla="*/ 0 h 2117500"/>
                <a:gd name="connsiteX1" fmla="*/ 332888 w 387852"/>
                <a:gd name="connsiteY1" fmla="*/ 66200 h 2117500"/>
                <a:gd name="connsiteX2" fmla="*/ 0 w 387852"/>
                <a:gd name="connsiteY2" fmla="*/ 1058749 h 2117500"/>
                <a:gd name="connsiteX3" fmla="*/ 332888 w 387852"/>
                <a:gd name="connsiteY3" fmla="*/ 2051300 h 2117500"/>
                <a:gd name="connsiteX4" fmla="*/ 387852 w 387852"/>
                <a:gd name="connsiteY4" fmla="*/ 21175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32888" y="66200"/>
                  </a:lnTo>
                  <a:cubicBezTo>
                    <a:pt x="123951" y="342123"/>
                    <a:pt x="0" y="685961"/>
                    <a:pt x="0" y="1058749"/>
                  </a:cubicBezTo>
                  <a:cubicBezTo>
                    <a:pt x="0" y="1431538"/>
                    <a:pt x="123951" y="1775377"/>
                    <a:pt x="332888" y="2051300"/>
                  </a:cubicBezTo>
                  <a:lnTo>
                    <a:pt x="387852" y="211750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5902568D-DC48-E5CC-71F4-202ADBA340FE}"/>
                </a:ext>
              </a:extLst>
            </p:cNvPr>
            <p:cNvSpPr/>
            <p:nvPr/>
          </p:nvSpPr>
          <p:spPr>
            <a:xfrm>
              <a:off x="2804601" y="3437832"/>
              <a:ext cx="3291399" cy="329139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A1AD0D60-E6CE-D4C2-D8B8-EFFA77FEC6F2}"/>
                </a:ext>
              </a:extLst>
            </p:cNvPr>
            <p:cNvSpPr/>
            <p:nvPr/>
          </p:nvSpPr>
          <p:spPr>
            <a:xfrm rot="20019298">
              <a:off x="665195" y="3318486"/>
              <a:ext cx="2014464" cy="35395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1" y="533400"/>
            <a:ext cx="3491457" cy="4095475"/>
          </a:xfrm>
        </p:spPr>
        <p:txBody>
          <a:bodyPr rtlCol="0" anchor="t">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FFB4667A-FE47-8556-FD3A-55FDBA801D76}"/>
              </a:ext>
            </a:extLst>
          </p:cNvPr>
          <p:cNvSpPr>
            <a:spLocks noGrp="1"/>
          </p:cNvSpPr>
          <p:nvPr>
            <p:ph sz="quarter" idx="13"/>
          </p:nvPr>
        </p:nvSpPr>
        <p:spPr>
          <a:xfrm>
            <a:off x="5181210" y="533401"/>
            <a:ext cx="6477389" cy="4095474"/>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519312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oud 6">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3496147" cy="4940661"/>
          </a:xfrm>
        </p:spPr>
        <p:txBody>
          <a:bodyPr rtlCol="0" anchor="t">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C6F072A2-EBC7-B7EA-DA98-BAC0AA46E7A4}"/>
              </a:ext>
            </a:extLst>
          </p:cNvPr>
          <p:cNvSpPr>
            <a:spLocks noGrp="1"/>
          </p:cNvSpPr>
          <p:nvPr>
            <p:ph sz="quarter" idx="13"/>
          </p:nvPr>
        </p:nvSpPr>
        <p:spPr>
          <a:xfrm>
            <a:off x="4719323" y="533400"/>
            <a:ext cx="6775703" cy="494066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1275421" y="6343955"/>
            <a:ext cx="2754126"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grpSp>
        <p:nvGrpSpPr>
          <p:cNvPr id="14" name="Groep 13">
            <a:extLst>
              <a:ext uri="{FF2B5EF4-FFF2-40B4-BE49-F238E27FC236}">
                <a16:creationId xmlns:a16="http://schemas.microsoft.com/office/drawing/2014/main" id="{31BF2374-506D-855A-832A-074FACDA022B}"/>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15" name="Vrije vorm 14">
              <a:extLst>
                <a:ext uri="{FF2B5EF4-FFF2-40B4-BE49-F238E27FC236}">
                  <a16:creationId xmlns:a16="http://schemas.microsoft.com/office/drawing/2014/main" id="{590C6E65-F323-DADE-86C9-FA25FD9E7AC9}"/>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6" name="Ovaal 15">
              <a:extLst>
                <a:ext uri="{FF2B5EF4-FFF2-40B4-BE49-F238E27FC236}">
                  <a16:creationId xmlns:a16="http://schemas.microsoft.com/office/drawing/2014/main" id="{BB559C2A-F4A2-E664-808D-AB1B0FBBA6D4}"/>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7" name="Ovaal 16">
              <a:extLst>
                <a:ext uri="{FF2B5EF4-FFF2-40B4-BE49-F238E27FC236}">
                  <a16:creationId xmlns:a16="http://schemas.microsoft.com/office/drawing/2014/main" id="{48B5E5B1-3C3A-5AFD-C526-30ADECC00454}"/>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2408959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nhoud 7">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1" y="533401"/>
            <a:ext cx="3491457" cy="2895600"/>
          </a:xfrm>
        </p:spPr>
        <p:txBody>
          <a:bodyPr rtlCol="0" anchor="t">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8C71126E-AEFA-B45A-CD39-AC1315E03339}"/>
              </a:ext>
            </a:extLst>
          </p:cNvPr>
          <p:cNvSpPr>
            <a:spLocks noGrp="1"/>
          </p:cNvSpPr>
          <p:nvPr>
            <p:ph sz="quarter" idx="13"/>
          </p:nvPr>
        </p:nvSpPr>
        <p:spPr>
          <a:xfrm>
            <a:off x="4724012" y="545295"/>
            <a:ext cx="6934588" cy="5798660"/>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a:xfrm>
            <a:off x="1284589" y="6343955"/>
            <a:ext cx="2737611" cy="365125"/>
          </a:xfrm>
        </p:spPr>
        <p:txBody>
          <a:bodyPr rtlCol="0"/>
          <a:lstStyle/>
          <a:p>
            <a:pPr rtl="0"/>
            <a:r>
              <a:rPr lang="nl"/>
              <a:t>Voorbeeldtekst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grpSp>
        <p:nvGrpSpPr>
          <p:cNvPr id="9" name="Groep 8">
            <a:extLst>
              <a:ext uri="{FF2B5EF4-FFF2-40B4-BE49-F238E27FC236}">
                <a16:creationId xmlns:a16="http://schemas.microsoft.com/office/drawing/2014/main" id="{6B5A8CDB-16A7-273D-4981-470B467D9948}"/>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10" name="Vrije vorm 9">
              <a:extLst>
                <a:ext uri="{FF2B5EF4-FFF2-40B4-BE49-F238E27FC236}">
                  <a16:creationId xmlns:a16="http://schemas.microsoft.com/office/drawing/2014/main" id="{2E22F0C2-E1AE-EE25-FDAB-545FFE4BCA43}"/>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1" name="Ovaal 10">
              <a:extLst>
                <a:ext uri="{FF2B5EF4-FFF2-40B4-BE49-F238E27FC236}">
                  <a16:creationId xmlns:a16="http://schemas.microsoft.com/office/drawing/2014/main" id="{15BFDC7E-E2C6-0A9B-2A25-C1B6A4271333}"/>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2" name="Ovaal 11">
              <a:extLst>
                <a:ext uri="{FF2B5EF4-FFF2-40B4-BE49-F238E27FC236}">
                  <a16:creationId xmlns:a16="http://schemas.microsoft.com/office/drawing/2014/main" id="{CD9D56A1-D1F6-F239-3424-79DDB4C36D6A}"/>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2319094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oud met afbeelding">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userDrawn="1">
            <p:ph type="title"/>
          </p:nvPr>
        </p:nvSpPr>
        <p:spPr>
          <a:xfrm>
            <a:off x="5156011" y="914400"/>
            <a:ext cx="6502589" cy="914804"/>
          </a:xfrm>
        </p:spPr>
        <p:txBody>
          <a:bodyPr rtlCol="0" anchor="b"/>
          <a:lstStyle/>
          <a:p>
            <a:pPr rtl="0"/>
            <a:r>
              <a:rPr lang="nl"/>
              <a:t>Klik om de titelstijl van het model te bewerken</a:t>
            </a:r>
          </a:p>
        </p:txBody>
      </p:sp>
      <p:sp>
        <p:nvSpPr>
          <p:cNvPr id="31" name="Tijdelijke aanduiding voor afbeelding 10">
            <a:extLst>
              <a:ext uri="{FF2B5EF4-FFF2-40B4-BE49-F238E27FC236}">
                <a16:creationId xmlns:a16="http://schemas.microsoft.com/office/drawing/2014/main" id="{C82DF238-DDEC-9FC9-CC13-1BA826395F8D}"/>
              </a:ext>
            </a:extLst>
          </p:cNvPr>
          <p:cNvSpPr>
            <a:spLocks noGrp="1"/>
          </p:cNvSpPr>
          <p:nvPr>
            <p:ph type="pic" sz="quarter" idx="13" hasCustomPrompt="1"/>
          </p:nvPr>
        </p:nvSpPr>
        <p:spPr>
          <a:xfrm>
            <a:off x="152400" y="152399"/>
            <a:ext cx="4493810" cy="6556681"/>
          </a:xfrm>
          <a:blipFill dpi="0" rotWithShape="1">
            <a:blip r:embed="rId2">
              <a:alphaModFix amt="60000"/>
            </a:blip>
            <a:srcRect/>
            <a:stretch>
              <a:fillRect/>
            </a:stretch>
          </a:blipFill>
        </p:spPr>
        <p:txBody>
          <a:bodyPr rtlCol="0"/>
          <a:lstStyle>
            <a:lvl1pPr marL="0" indent="0">
              <a:buNone/>
              <a:defRPr/>
            </a:lvl1pPr>
          </a:lstStyle>
          <a:p>
            <a:pPr rtl="0"/>
            <a:r>
              <a:rPr lang="nl"/>
              <a:t>   </a:t>
            </a:r>
          </a:p>
        </p:txBody>
      </p:sp>
      <p:sp>
        <p:nvSpPr>
          <p:cNvPr id="9" name="Tijdelijke aanduiding voor voettekst 8">
            <a:extLst>
              <a:ext uri="{FF2B5EF4-FFF2-40B4-BE49-F238E27FC236}">
                <a16:creationId xmlns:a16="http://schemas.microsoft.com/office/drawing/2014/main" id="{C65BFCB1-FAA8-D03A-3B62-DCB2CF1CA112}"/>
              </a:ext>
            </a:extLst>
          </p:cNvPr>
          <p:cNvSpPr>
            <a:spLocks noGrp="1"/>
          </p:cNvSpPr>
          <p:nvPr userDrawn="1">
            <p:ph type="ftr" sz="quarter" idx="16"/>
          </p:nvPr>
        </p:nvSpPr>
        <p:spPr>
          <a:xfrm>
            <a:off x="5156010" y="182329"/>
            <a:ext cx="3364903"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1E742B5C-5438-96A4-4A2A-AE939906F8A4}"/>
              </a:ext>
            </a:extLst>
          </p:cNvPr>
          <p:cNvSpPr>
            <a:spLocks noGrp="1"/>
          </p:cNvSpPr>
          <p:nvPr userDrawn="1">
            <p:ph type="dt" sz="half" idx="15"/>
          </p:nvPr>
        </p:nvSpPr>
        <p:spPr>
          <a:xfrm>
            <a:off x="9030713" y="182329"/>
            <a:ext cx="2060808"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0A608994-46CD-AAE0-DCC4-A59D26254D84}"/>
              </a:ext>
            </a:extLst>
          </p:cNvPr>
          <p:cNvSpPr>
            <a:spLocks noGrp="1"/>
          </p:cNvSpPr>
          <p:nvPr userDrawn="1">
            <p:ph type="sldNum" sz="quarter" idx="17"/>
          </p:nvPr>
        </p:nvSpPr>
        <p:spPr>
          <a:xfrm>
            <a:off x="11147096" y="182329"/>
            <a:ext cx="511504" cy="365125"/>
          </a:xfrm>
        </p:spPr>
        <p:txBody>
          <a:bodyPr rtlCol="0"/>
          <a:lstStyle/>
          <a:p>
            <a:pPr rtl="0"/>
            <a:fld id="{AEAA3239-9EA4-4A65-A281-97F994456D9F}" type="slidenum">
              <a:rPr lang="en-US" smtClean="0"/>
              <a:t>‹nr.›</a:t>
            </a:fld>
            <a:endParaRPr lang="en-US"/>
          </a:p>
        </p:txBody>
      </p:sp>
      <p:sp>
        <p:nvSpPr>
          <p:cNvPr id="8" name="Tijdelijke aanduiding voor inhoud 7">
            <a:extLst>
              <a:ext uri="{FF2B5EF4-FFF2-40B4-BE49-F238E27FC236}">
                <a16:creationId xmlns:a16="http://schemas.microsoft.com/office/drawing/2014/main" id="{818B74D6-CD72-B859-C229-60DB988B25E3}"/>
              </a:ext>
            </a:extLst>
          </p:cNvPr>
          <p:cNvSpPr>
            <a:spLocks noGrp="1"/>
          </p:cNvSpPr>
          <p:nvPr userDrawn="1">
            <p:ph sz="quarter" idx="14"/>
          </p:nvPr>
        </p:nvSpPr>
        <p:spPr>
          <a:xfrm>
            <a:off x="5157368" y="1978487"/>
            <a:ext cx="6501232" cy="3030683"/>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grpSp>
        <p:nvGrpSpPr>
          <p:cNvPr id="32" name="Groep 31">
            <a:extLst>
              <a:ext uri="{FF2B5EF4-FFF2-40B4-BE49-F238E27FC236}">
                <a16:creationId xmlns:a16="http://schemas.microsoft.com/office/drawing/2014/main" id="{44868B88-9755-25E1-E039-0921FD90C285}"/>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33" name="Vrije vorm 32">
              <a:extLst>
                <a:ext uri="{FF2B5EF4-FFF2-40B4-BE49-F238E27FC236}">
                  <a16:creationId xmlns:a16="http://schemas.microsoft.com/office/drawing/2014/main" id="{A65156E2-C456-88AF-2992-FB7677966382}"/>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34" name="Ovaal 33">
              <a:extLst>
                <a:ext uri="{FF2B5EF4-FFF2-40B4-BE49-F238E27FC236}">
                  <a16:creationId xmlns:a16="http://schemas.microsoft.com/office/drawing/2014/main" id="{0044C1F1-EB40-AFC0-8C3C-C1453E7F6BE9}"/>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5" name="Ovaal 34">
              <a:extLst>
                <a:ext uri="{FF2B5EF4-FFF2-40B4-BE49-F238E27FC236}">
                  <a16:creationId xmlns:a16="http://schemas.microsoft.com/office/drawing/2014/main" id="{B1B9D327-1CC3-249B-0953-B03A7BB8CDCA}"/>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1018303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oud met afbeelding 2">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userDrawn="1">
            <p:ph type="title"/>
          </p:nvPr>
        </p:nvSpPr>
        <p:spPr>
          <a:xfrm>
            <a:off x="533401" y="914400"/>
            <a:ext cx="6426738" cy="911919"/>
          </a:xfrm>
        </p:spPr>
        <p:txBody>
          <a:bodyPr rtlCol="0" anchor="b"/>
          <a:lstStyle/>
          <a:p>
            <a:pPr rtl="0"/>
            <a:r>
              <a:rPr lang="nl"/>
              <a:t>Klik om de titelstijl van het model te bewerken</a:t>
            </a:r>
          </a:p>
        </p:txBody>
      </p:sp>
      <p:sp>
        <p:nvSpPr>
          <p:cNvPr id="10" name="Tijdelijke aanduiding voor voettekst 9">
            <a:extLst>
              <a:ext uri="{FF2B5EF4-FFF2-40B4-BE49-F238E27FC236}">
                <a16:creationId xmlns:a16="http://schemas.microsoft.com/office/drawing/2014/main" id="{4515DEC4-C967-ABFB-73CF-0A90335332A4}"/>
              </a:ext>
            </a:extLst>
          </p:cNvPr>
          <p:cNvSpPr>
            <a:spLocks noGrp="1"/>
          </p:cNvSpPr>
          <p:nvPr userDrawn="1">
            <p:ph type="ftr" sz="quarter" idx="16"/>
          </p:nvPr>
        </p:nvSpPr>
        <p:spPr>
          <a:xfrm>
            <a:off x="525578" y="152400"/>
            <a:ext cx="2892601" cy="365125"/>
          </a:xfrm>
        </p:spPr>
        <p:txBody>
          <a:bodyPr rtlCol="0"/>
          <a:lstStyle/>
          <a:p>
            <a:pPr rtl="0"/>
            <a:r>
              <a:rPr lang="nl"/>
              <a:t>Voorbeeld van voettekst</a:t>
            </a:r>
            <a:endParaRPr lang="en-US" dirty="0"/>
          </a:p>
        </p:txBody>
      </p:sp>
      <p:sp>
        <p:nvSpPr>
          <p:cNvPr id="9" name="Tijdelijke aanduiding voor datum 8">
            <a:extLst>
              <a:ext uri="{FF2B5EF4-FFF2-40B4-BE49-F238E27FC236}">
                <a16:creationId xmlns:a16="http://schemas.microsoft.com/office/drawing/2014/main" id="{81177663-FC76-DF36-EEB7-5BE4C6C82F3A}"/>
              </a:ext>
            </a:extLst>
          </p:cNvPr>
          <p:cNvSpPr>
            <a:spLocks noGrp="1"/>
          </p:cNvSpPr>
          <p:nvPr userDrawn="1">
            <p:ph type="dt" sz="half" idx="15"/>
          </p:nvPr>
        </p:nvSpPr>
        <p:spPr>
          <a:xfrm>
            <a:off x="4886895" y="152400"/>
            <a:ext cx="1607270" cy="365125"/>
          </a:xfrm>
        </p:spPr>
        <p:txBody>
          <a:bodyPr rtlCol="0"/>
          <a:lstStyle/>
          <a:p>
            <a:pPr rtl="0"/>
            <a:r>
              <a:rPr lang="en-US"/>
              <a:t>24-11-2025</a:t>
            </a:r>
            <a:endParaRPr lang="en-US" dirty="0"/>
          </a:p>
        </p:txBody>
      </p:sp>
      <p:sp>
        <p:nvSpPr>
          <p:cNvPr id="12" name="Tijdelijke aanduiding voor dianummer 11">
            <a:extLst>
              <a:ext uri="{FF2B5EF4-FFF2-40B4-BE49-F238E27FC236}">
                <a16:creationId xmlns:a16="http://schemas.microsoft.com/office/drawing/2014/main" id="{A5A5085F-BE80-B110-AA1F-9DD0919E27D7}"/>
              </a:ext>
            </a:extLst>
          </p:cNvPr>
          <p:cNvSpPr>
            <a:spLocks noGrp="1"/>
          </p:cNvSpPr>
          <p:nvPr userDrawn="1">
            <p:ph type="sldNum" sz="quarter" idx="17"/>
          </p:nvPr>
        </p:nvSpPr>
        <p:spPr>
          <a:xfrm>
            <a:off x="6530932" y="152400"/>
            <a:ext cx="429207" cy="365125"/>
          </a:xfrm>
        </p:spPr>
        <p:txBody>
          <a:bodyPr rtlCol="0"/>
          <a:lstStyle/>
          <a:p>
            <a:pPr rtl="0"/>
            <a:fld id="{AEAA3239-9EA4-4A65-A281-97F994456D9F}" type="slidenum">
              <a:rPr lang="en-US" smtClean="0"/>
              <a:t>‹nr.›</a:t>
            </a:fld>
            <a:endParaRPr lang="en-US" dirty="0"/>
          </a:p>
        </p:txBody>
      </p:sp>
      <p:sp>
        <p:nvSpPr>
          <p:cNvPr id="8" name="Tijdelijke aanduiding voor inhoud 7">
            <a:extLst>
              <a:ext uri="{FF2B5EF4-FFF2-40B4-BE49-F238E27FC236}">
                <a16:creationId xmlns:a16="http://schemas.microsoft.com/office/drawing/2014/main" id="{07755DB3-9272-8E5E-039F-AC14A2C07898}"/>
              </a:ext>
            </a:extLst>
          </p:cNvPr>
          <p:cNvSpPr>
            <a:spLocks noGrp="1"/>
          </p:cNvSpPr>
          <p:nvPr userDrawn="1">
            <p:ph sz="quarter" idx="14"/>
          </p:nvPr>
        </p:nvSpPr>
        <p:spPr>
          <a:xfrm>
            <a:off x="533529" y="1975105"/>
            <a:ext cx="6418659" cy="300702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18" name="Tijdelijke aanduiding voor afbeelding 10">
            <a:extLst>
              <a:ext uri="{FF2B5EF4-FFF2-40B4-BE49-F238E27FC236}">
                <a16:creationId xmlns:a16="http://schemas.microsoft.com/office/drawing/2014/main" id="{F9718B75-2244-295D-B099-AD86B10AC77D}"/>
              </a:ext>
            </a:extLst>
          </p:cNvPr>
          <p:cNvSpPr>
            <a:spLocks noGrp="1"/>
          </p:cNvSpPr>
          <p:nvPr>
            <p:ph type="pic" sz="quarter" idx="13" hasCustomPrompt="1"/>
          </p:nvPr>
        </p:nvSpPr>
        <p:spPr>
          <a:xfrm>
            <a:off x="7545790" y="152399"/>
            <a:ext cx="4493810" cy="6556681"/>
          </a:xfrm>
          <a:blipFill dpi="0" rotWithShape="1">
            <a:blip r:embed="rId2">
              <a:alphaModFix amt="60000"/>
            </a:blip>
            <a:srcRect/>
            <a:stretch>
              <a:fillRect/>
            </a:stretch>
          </a:blipFill>
        </p:spPr>
        <p:txBody>
          <a:bodyPr rtlCol="0"/>
          <a:lstStyle>
            <a:lvl1pPr marL="0" indent="0">
              <a:buNone/>
              <a:defRPr/>
            </a:lvl1pPr>
          </a:lstStyle>
          <a:p>
            <a:pPr rtl="0"/>
            <a:r>
              <a:rPr lang="nl"/>
              <a:t>   </a:t>
            </a:r>
          </a:p>
        </p:txBody>
      </p:sp>
      <p:grpSp>
        <p:nvGrpSpPr>
          <p:cNvPr id="19" name="Groep 18">
            <a:extLst>
              <a:ext uri="{FF2B5EF4-FFF2-40B4-BE49-F238E27FC236}">
                <a16:creationId xmlns:a16="http://schemas.microsoft.com/office/drawing/2014/main" id="{13F2C6E6-3D54-7D38-EDEB-E5EE273DAE44}"/>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20" name="Vrije vorm 19">
              <a:extLst>
                <a:ext uri="{FF2B5EF4-FFF2-40B4-BE49-F238E27FC236}">
                  <a16:creationId xmlns:a16="http://schemas.microsoft.com/office/drawing/2014/main" id="{BAFD9A45-3E86-BF62-5663-0C530EE9CC8A}"/>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21" name="Ovaal 20">
              <a:extLst>
                <a:ext uri="{FF2B5EF4-FFF2-40B4-BE49-F238E27FC236}">
                  <a16:creationId xmlns:a16="http://schemas.microsoft.com/office/drawing/2014/main" id="{CB6B511D-542C-AE3A-C367-072C736719FD}"/>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2" name="Ovaal 21">
              <a:extLst>
                <a:ext uri="{FF2B5EF4-FFF2-40B4-BE49-F238E27FC236}">
                  <a16:creationId xmlns:a16="http://schemas.microsoft.com/office/drawing/2014/main" id="{46588502-08BF-DA35-C936-9BC128FD158C}"/>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3768809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nhoud met afbeelding 3">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4632168" y="555536"/>
            <a:ext cx="7026432" cy="932688"/>
          </a:xfrm>
        </p:spPr>
        <p:txBody>
          <a:bodyPr rtlCol="0" anchor="t"/>
          <a:lstStyle/>
          <a:p>
            <a:pPr rtl="0"/>
            <a:r>
              <a:rPr lang="nl"/>
              <a:t>Klik om de titelstijl van het model te bewerken</a:t>
            </a:r>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152399"/>
            <a:ext cx="3870960" cy="6556681"/>
          </a:xfrm>
          <a:blipFill dpi="0" rotWithShape="1">
            <a:blip r:embed="rId2">
              <a:alphaModFix amt="60000"/>
            </a:blip>
            <a:srcRect/>
            <a:stretch>
              <a:fillRect l="-8307" r="-8307"/>
            </a:stretch>
          </a:blipFill>
        </p:spPr>
        <p:txBody>
          <a:bodyPr rtlCol="0"/>
          <a:lstStyle>
            <a:lvl1pPr marL="0" indent="0">
              <a:buNone/>
              <a:defRPr/>
            </a:lvl1pPr>
          </a:lstStyle>
          <a:p>
            <a:pPr rtl="0"/>
            <a:r>
              <a:rPr lang="nl"/>
              <a:t>   </a:t>
            </a:r>
          </a:p>
        </p:txBody>
      </p:sp>
      <p:sp>
        <p:nvSpPr>
          <p:cNvPr id="4" name="Tijdelijke aanduiding voor voettekst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152400"/>
            <a:ext cx="3422906" cy="365125"/>
          </a:xfrm>
        </p:spPr>
        <p:txBody>
          <a:bodyPr rtlCol="0"/>
          <a:lstStyle/>
          <a:p>
            <a:pPr rtl="0"/>
            <a:r>
              <a:rPr lang="nl"/>
              <a:t>Voorbeeld van voettekst</a:t>
            </a:r>
            <a:endParaRPr lang="en-US" dirty="0"/>
          </a:p>
        </p:txBody>
      </p:sp>
      <p:sp>
        <p:nvSpPr>
          <p:cNvPr id="3" name="Tijdelijke aanduiding voor datum 2">
            <a:extLst>
              <a:ext uri="{FF2B5EF4-FFF2-40B4-BE49-F238E27FC236}">
                <a16:creationId xmlns:a16="http://schemas.microsoft.com/office/drawing/2014/main" id="{F0BFB53A-8FDF-F131-DCF2-D7BECE95381F}"/>
              </a:ext>
            </a:extLst>
          </p:cNvPr>
          <p:cNvSpPr>
            <a:spLocks noGrp="1"/>
          </p:cNvSpPr>
          <p:nvPr>
            <p:ph type="dt" sz="half" idx="15"/>
          </p:nvPr>
        </p:nvSpPr>
        <p:spPr>
          <a:xfrm>
            <a:off x="8945699" y="152400"/>
            <a:ext cx="2150873" cy="365125"/>
          </a:xfrm>
        </p:spPr>
        <p:txBody>
          <a:bodyPr rtlCol="0"/>
          <a:lstStyle/>
          <a:p>
            <a:pPr rtl="0"/>
            <a:r>
              <a:rPr lang="en-US"/>
              <a:t>24-11-2025</a:t>
            </a:r>
            <a:endParaRPr lang="en-US" dirty="0"/>
          </a:p>
        </p:txBody>
      </p:sp>
      <p:sp>
        <p:nvSpPr>
          <p:cNvPr id="9" name="Tijdelijke aanduiding voor dianumm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152400"/>
            <a:ext cx="511504" cy="365125"/>
          </a:xfrm>
        </p:spPr>
        <p:txBody>
          <a:bodyPr rtlCol="0"/>
          <a:lstStyle/>
          <a:p>
            <a:pPr rtl="0"/>
            <a:fld id="{AEAA3239-9EA4-4A65-A281-97F994456D9F}" type="slidenum">
              <a:rPr lang="en-US" smtClean="0"/>
              <a:t>‹nr.›</a:t>
            </a:fld>
            <a:endParaRPr lang="en-US"/>
          </a:p>
        </p:txBody>
      </p:sp>
      <p:sp>
        <p:nvSpPr>
          <p:cNvPr id="8" name="Tijdelijke aanduiding voor inhoud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7026432" cy="3692589"/>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grpSp>
        <p:nvGrpSpPr>
          <p:cNvPr id="12" name="Groep 11">
            <a:extLst>
              <a:ext uri="{FF2B5EF4-FFF2-40B4-BE49-F238E27FC236}">
                <a16:creationId xmlns:a16="http://schemas.microsoft.com/office/drawing/2014/main" id="{F6651F56-0428-E9E3-E29D-2D1C9892CC5E}"/>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13" name="Vrije vorm 12">
              <a:extLst>
                <a:ext uri="{FF2B5EF4-FFF2-40B4-BE49-F238E27FC236}">
                  <a16:creationId xmlns:a16="http://schemas.microsoft.com/office/drawing/2014/main" id="{67987B20-ED21-510A-3235-2EC20D4A49A8}"/>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4" name="Ovaal 13">
              <a:extLst>
                <a:ext uri="{FF2B5EF4-FFF2-40B4-BE49-F238E27FC236}">
                  <a16:creationId xmlns:a16="http://schemas.microsoft.com/office/drawing/2014/main" id="{897BF58C-338B-6C9A-B23C-C647AE1992EF}"/>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5" name="Ovaal 14">
              <a:extLst>
                <a:ext uri="{FF2B5EF4-FFF2-40B4-BE49-F238E27FC236}">
                  <a16:creationId xmlns:a16="http://schemas.microsoft.com/office/drawing/2014/main" id="{C495E5F3-0651-6FEC-D3E3-DE0070C30C73}"/>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4112582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houd met afbeelding 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33400"/>
            <a:ext cx="6937247" cy="951766"/>
          </a:xfrm>
        </p:spPr>
        <p:txBody>
          <a:bodyPr rtlCol="0" anchor="t"/>
          <a:lstStyle/>
          <a:p>
            <a:pPr rtl="0"/>
            <a:r>
              <a:rPr lang="nl"/>
              <a:t>Klik om de titelstijl van het model te bewerken</a:t>
            </a:r>
          </a:p>
        </p:txBody>
      </p:sp>
      <p:sp>
        <p:nvSpPr>
          <p:cNvPr id="9" name="Tijdelijke aanduiding voor voettekst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52400"/>
            <a:ext cx="2884653"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9F3CAD5B-18BB-E21E-3A4C-7BAACB8519A4}"/>
              </a:ext>
            </a:extLst>
          </p:cNvPr>
          <p:cNvSpPr>
            <a:spLocks noGrp="1"/>
          </p:cNvSpPr>
          <p:nvPr>
            <p:ph type="dt" sz="half" idx="15"/>
          </p:nvPr>
        </p:nvSpPr>
        <p:spPr>
          <a:xfrm>
            <a:off x="4115853" y="152400"/>
            <a:ext cx="2925587"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152400"/>
            <a:ext cx="429207" cy="365125"/>
          </a:xfrm>
        </p:spPr>
        <p:txBody>
          <a:bodyPr rtlCol="0"/>
          <a:lstStyle/>
          <a:p>
            <a:pPr rtl="0"/>
            <a:fld id="{AEAA3239-9EA4-4A65-A281-97F994456D9F}" type="slidenum">
              <a:rPr lang="en-US" smtClean="0"/>
              <a:t>‹nr.›</a:t>
            </a:fld>
            <a:endParaRPr lang="en-US"/>
          </a:p>
        </p:txBody>
      </p:sp>
      <p:sp>
        <p:nvSpPr>
          <p:cNvPr id="8" name="Tijdelijke aanduiding voor inhoud 7">
            <a:extLst>
              <a:ext uri="{FF2B5EF4-FFF2-40B4-BE49-F238E27FC236}">
                <a16:creationId xmlns:a16="http://schemas.microsoft.com/office/drawing/2014/main" id="{07755DB3-9272-8E5E-039F-AC14A2C07898}"/>
              </a:ext>
            </a:extLst>
          </p:cNvPr>
          <p:cNvSpPr>
            <a:spLocks noGrp="1"/>
          </p:cNvSpPr>
          <p:nvPr>
            <p:ph sz="quarter" idx="14"/>
          </p:nvPr>
        </p:nvSpPr>
        <p:spPr>
          <a:xfrm>
            <a:off x="533400" y="1627632"/>
            <a:ext cx="6937247" cy="3695647"/>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3" y="152400"/>
            <a:ext cx="3947868" cy="6553200"/>
          </a:xfrm>
          <a:blipFill dpi="0" rotWithShape="1">
            <a:blip r:embed="rId2">
              <a:alphaModFix amt="60000"/>
            </a:blip>
            <a:srcRect/>
            <a:stretch>
              <a:fillRect l="-7141" r="-7141"/>
            </a:stretch>
          </a:blipFill>
        </p:spPr>
        <p:txBody>
          <a:bodyPr rtlCol="0"/>
          <a:lstStyle>
            <a:lvl1pPr marL="0" indent="0">
              <a:buNone/>
              <a:defRPr/>
            </a:lvl1pPr>
          </a:lstStyle>
          <a:p>
            <a:pPr rtl="0"/>
            <a:r>
              <a:rPr lang="nl"/>
              <a:t>   </a:t>
            </a:r>
          </a:p>
        </p:txBody>
      </p:sp>
      <p:grpSp>
        <p:nvGrpSpPr>
          <p:cNvPr id="3" name="Groep 2">
            <a:extLst>
              <a:ext uri="{FF2B5EF4-FFF2-40B4-BE49-F238E27FC236}">
                <a16:creationId xmlns:a16="http://schemas.microsoft.com/office/drawing/2014/main" id="{40E9842E-5272-9733-6CC4-02E9C7D3ACCC}"/>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5" name="Vrije vorm 4">
              <a:extLst>
                <a:ext uri="{FF2B5EF4-FFF2-40B4-BE49-F238E27FC236}">
                  <a16:creationId xmlns:a16="http://schemas.microsoft.com/office/drawing/2014/main" id="{F3EA5D10-69C6-486A-0777-80B2B1196F93}"/>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6" name="Ovaal 5">
              <a:extLst>
                <a:ext uri="{FF2B5EF4-FFF2-40B4-BE49-F238E27FC236}">
                  <a16:creationId xmlns:a16="http://schemas.microsoft.com/office/drawing/2014/main" id="{C732797C-F723-8ACE-B7B8-9CDDFB2722C4}"/>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 name="Ovaal 6">
              <a:extLst>
                <a:ext uri="{FF2B5EF4-FFF2-40B4-BE49-F238E27FC236}">
                  <a16:creationId xmlns:a16="http://schemas.microsoft.com/office/drawing/2014/main" id="{8465403B-247E-0342-87D7-FBD05DB35C46}"/>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12623733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met afbeelding 5">
    <p:bg>
      <p:bgPr>
        <a:solidFill>
          <a:schemeClr val="accent4">
            <a:alpha val="10000"/>
          </a:schemeClr>
        </a:solidFill>
        <a:effectLst/>
      </p:bgPr>
    </p:bg>
    <p:spTree>
      <p:nvGrpSpPr>
        <p:cNvPr id="1" name=""/>
        <p:cNvGrpSpPr/>
        <p:nvPr/>
      </p:nvGrpSpPr>
      <p:grpSpPr>
        <a:xfrm>
          <a:off x="0" y="0"/>
          <a:ext cx="0" cy="0"/>
          <a:chOff x="0" y="0"/>
          <a:chExt cx="0" cy="0"/>
        </a:xfrm>
      </p:grpSpPr>
      <p:grpSp>
        <p:nvGrpSpPr>
          <p:cNvPr id="12" name="Groep 11">
            <a:extLst>
              <a:ext uri="{FF2B5EF4-FFF2-40B4-BE49-F238E27FC236}">
                <a16:creationId xmlns:a16="http://schemas.microsoft.com/office/drawing/2014/main" id="{A1AD30C9-F45F-E304-CAAE-620975FF3993}"/>
              </a:ext>
            </a:extLst>
          </p:cNvPr>
          <p:cNvGrpSpPr/>
          <p:nvPr userDrawn="1"/>
        </p:nvGrpSpPr>
        <p:grpSpPr>
          <a:xfrm flipH="1">
            <a:off x="6945243" y="-88436"/>
            <a:ext cx="5086151" cy="7037751"/>
            <a:chOff x="152400" y="-88436"/>
            <a:chExt cx="5086151" cy="7037751"/>
          </a:xfrm>
          <a:solidFill>
            <a:schemeClr val="accent4">
              <a:lumMod val="20000"/>
              <a:lumOff val="80000"/>
            </a:schemeClr>
          </a:solidFill>
        </p:grpSpPr>
        <p:sp>
          <p:nvSpPr>
            <p:cNvPr id="13" name="Vrije vorm 12">
              <a:extLst>
                <a:ext uri="{FF2B5EF4-FFF2-40B4-BE49-F238E27FC236}">
                  <a16:creationId xmlns:a16="http://schemas.microsoft.com/office/drawing/2014/main" id="{A1CB0EAB-471B-8235-B382-D2BEBB49C120}"/>
                </a:ext>
              </a:extLst>
            </p:cNvPr>
            <p:cNvSpPr/>
            <p:nvPr/>
          </p:nvSpPr>
          <p:spPr>
            <a:xfrm flipH="1" flipV="1">
              <a:off x="152400" y="1261054"/>
              <a:ext cx="832287" cy="4357503"/>
            </a:xfrm>
            <a:custGeom>
              <a:avLst/>
              <a:gdLst>
                <a:gd name="connsiteX0" fmla="*/ 832287 w 832287"/>
                <a:gd name="connsiteY0" fmla="*/ 4357503 h 4357503"/>
                <a:gd name="connsiteX1" fmla="*/ 661895 w 832287"/>
                <a:gd name="connsiteY1" fmla="*/ 4152276 h 4357503"/>
                <a:gd name="connsiteX2" fmla="*/ 0 w 832287"/>
                <a:gd name="connsiteY2" fmla="*/ 2178750 h 4357503"/>
                <a:gd name="connsiteX3" fmla="*/ 661895 w 832287"/>
                <a:gd name="connsiteY3" fmla="*/ 205226 h 4357503"/>
                <a:gd name="connsiteX4" fmla="*/ 832287 w 832287"/>
                <a:gd name="connsiteY4" fmla="*/ 0 h 4357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287" h="4357503">
                  <a:moveTo>
                    <a:pt x="832287" y="4357503"/>
                  </a:moveTo>
                  <a:lnTo>
                    <a:pt x="661895" y="4152276"/>
                  </a:lnTo>
                  <a:cubicBezTo>
                    <a:pt x="246457" y="3603648"/>
                    <a:pt x="0" y="2919981"/>
                    <a:pt x="0" y="2178750"/>
                  </a:cubicBezTo>
                  <a:cubicBezTo>
                    <a:pt x="0" y="1437521"/>
                    <a:pt x="246457" y="753854"/>
                    <a:pt x="661895" y="205226"/>
                  </a:cubicBezTo>
                  <a:lnTo>
                    <a:pt x="8322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4" name="Ovaal 13">
              <a:extLst>
                <a:ext uri="{FF2B5EF4-FFF2-40B4-BE49-F238E27FC236}">
                  <a16:creationId xmlns:a16="http://schemas.microsoft.com/office/drawing/2014/main" id="{9ABA074B-4573-A8F8-7575-45EAEAFEAD20}"/>
                </a:ext>
              </a:extLst>
            </p:cNvPr>
            <p:cNvSpPr/>
            <p:nvPr/>
          </p:nvSpPr>
          <p:spPr>
            <a:xfrm rot="1580702" flipV="1">
              <a:off x="1233116"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7094552" y="533399"/>
            <a:ext cx="4564047" cy="1295065"/>
          </a:xfrm>
        </p:spPr>
        <p:txBody>
          <a:bodyPr rtlCol="0" anchor="b">
            <a:normAutofit/>
          </a:bodyPr>
          <a:lstStyle>
            <a:lvl1pPr>
              <a:defRPr sz="2800"/>
            </a:lvl1pPr>
          </a:lstStyle>
          <a:p>
            <a:pPr rtl="0"/>
            <a:r>
              <a:rPr lang="nl"/>
              <a:t>Klik om de titelstijl van het model te bewerken</a:t>
            </a:r>
          </a:p>
        </p:txBody>
      </p:sp>
      <p:sp>
        <p:nvSpPr>
          <p:cNvPr id="15" name="Tijdelijke aanduiding voor afbeelding 14">
            <a:extLst>
              <a:ext uri="{FF2B5EF4-FFF2-40B4-BE49-F238E27FC236}">
                <a16:creationId xmlns:a16="http://schemas.microsoft.com/office/drawing/2014/main" id="{D7F6706A-B945-9D23-DD5A-CB965502FA3F}"/>
              </a:ext>
            </a:extLst>
          </p:cNvPr>
          <p:cNvSpPr>
            <a:spLocks noGrp="1"/>
          </p:cNvSpPr>
          <p:nvPr>
            <p:ph type="pic" sz="quarter" idx="15" hasCustomPrompt="1"/>
          </p:nvPr>
        </p:nvSpPr>
        <p:spPr>
          <a:xfrm>
            <a:off x="152400" y="167600"/>
            <a:ext cx="6544414" cy="6541480"/>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2">
              <a:alphaModFix amt="60000"/>
            </a:blip>
            <a:srcRect/>
            <a:stretch>
              <a:fillRect t="-1305" b="-1305"/>
            </a:stretch>
          </a:blipFill>
        </p:spPr>
        <p:txBody>
          <a:bodyPr wrap="square" rtlCol="0">
            <a:noAutofit/>
          </a:bodyPr>
          <a:lstStyle>
            <a:lvl1pPr>
              <a:buNone/>
              <a:defRPr/>
            </a:lvl1pPr>
          </a:lstStyle>
          <a:p>
            <a:pPr rtl="0"/>
            <a:r>
              <a:rPr lang="nl"/>
              <a:t>   </a:t>
            </a:r>
          </a:p>
        </p:txBody>
      </p:sp>
      <p:sp>
        <p:nvSpPr>
          <p:cNvPr id="8" name="Tijdelijke aanduiding voor inhoud 7">
            <a:extLst>
              <a:ext uri="{FF2B5EF4-FFF2-40B4-BE49-F238E27FC236}">
                <a16:creationId xmlns:a16="http://schemas.microsoft.com/office/drawing/2014/main" id="{7FF0220E-48F8-B4D9-19DE-7B457C3C221C}"/>
              </a:ext>
            </a:extLst>
          </p:cNvPr>
          <p:cNvSpPr>
            <a:spLocks noGrp="1"/>
          </p:cNvSpPr>
          <p:nvPr>
            <p:ph sz="quarter" idx="14"/>
          </p:nvPr>
        </p:nvSpPr>
        <p:spPr>
          <a:xfrm>
            <a:off x="7094552" y="1975104"/>
            <a:ext cx="4574383" cy="436885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rtlCol="0"/>
          <a:lstStyle>
            <a:lvl1pPr>
              <a:defRPr>
                <a:solidFill>
                  <a:schemeClr val="tx1"/>
                </a:solidFill>
                <a:effectLst/>
              </a:defRPr>
            </a:lvl1pPr>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532176"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047734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houd met afbeelding 6">
    <p:bg>
      <p:bgPr>
        <a:solidFill>
          <a:schemeClr val="accent4">
            <a:alpha val="10000"/>
          </a:schemeClr>
        </a:solidFill>
        <a:effectLst/>
      </p:bgPr>
    </p:bg>
    <p:spTree>
      <p:nvGrpSpPr>
        <p:cNvPr id="1" name=""/>
        <p:cNvGrpSpPr/>
        <p:nvPr/>
      </p:nvGrpSpPr>
      <p:grpSpPr>
        <a:xfrm>
          <a:off x="0" y="0"/>
          <a:ext cx="0" cy="0"/>
          <a:chOff x="0" y="0"/>
          <a:chExt cx="0" cy="0"/>
        </a:xfrm>
      </p:grpSpPr>
      <p:grpSp>
        <p:nvGrpSpPr>
          <p:cNvPr id="20" name="Groep 19">
            <a:extLst>
              <a:ext uri="{FF2B5EF4-FFF2-40B4-BE49-F238E27FC236}">
                <a16:creationId xmlns:a16="http://schemas.microsoft.com/office/drawing/2014/main" id="{66CB8499-8357-5EA4-C686-01EAE71250FC}"/>
              </a:ext>
            </a:extLst>
          </p:cNvPr>
          <p:cNvGrpSpPr/>
          <p:nvPr userDrawn="1"/>
        </p:nvGrpSpPr>
        <p:grpSpPr>
          <a:xfrm>
            <a:off x="152400" y="-88436"/>
            <a:ext cx="5086151" cy="7037751"/>
            <a:chOff x="152400" y="-88436"/>
            <a:chExt cx="5086151" cy="7037751"/>
          </a:xfrm>
          <a:solidFill>
            <a:schemeClr val="accent4">
              <a:lumMod val="20000"/>
              <a:lumOff val="80000"/>
            </a:schemeClr>
          </a:solidFill>
        </p:grpSpPr>
        <p:sp>
          <p:nvSpPr>
            <p:cNvPr id="16" name="Vrije vorm 15">
              <a:extLst>
                <a:ext uri="{FF2B5EF4-FFF2-40B4-BE49-F238E27FC236}">
                  <a16:creationId xmlns:a16="http://schemas.microsoft.com/office/drawing/2014/main" id="{94570F6F-AFE0-9B56-0855-C79983DD30C1}"/>
                </a:ext>
              </a:extLst>
            </p:cNvPr>
            <p:cNvSpPr/>
            <p:nvPr/>
          </p:nvSpPr>
          <p:spPr>
            <a:xfrm flipH="1" flipV="1">
              <a:off x="152400" y="1261054"/>
              <a:ext cx="832287" cy="4357503"/>
            </a:xfrm>
            <a:custGeom>
              <a:avLst/>
              <a:gdLst>
                <a:gd name="connsiteX0" fmla="*/ 832287 w 832287"/>
                <a:gd name="connsiteY0" fmla="*/ 4357503 h 4357503"/>
                <a:gd name="connsiteX1" fmla="*/ 661895 w 832287"/>
                <a:gd name="connsiteY1" fmla="*/ 4152276 h 4357503"/>
                <a:gd name="connsiteX2" fmla="*/ 0 w 832287"/>
                <a:gd name="connsiteY2" fmla="*/ 2178750 h 4357503"/>
                <a:gd name="connsiteX3" fmla="*/ 661895 w 832287"/>
                <a:gd name="connsiteY3" fmla="*/ 205226 h 4357503"/>
                <a:gd name="connsiteX4" fmla="*/ 832287 w 832287"/>
                <a:gd name="connsiteY4" fmla="*/ 0 h 4357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287" h="4357503">
                  <a:moveTo>
                    <a:pt x="832287" y="4357503"/>
                  </a:moveTo>
                  <a:lnTo>
                    <a:pt x="661895" y="4152276"/>
                  </a:lnTo>
                  <a:cubicBezTo>
                    <a:pt x="246457" y="3603648"/>
                    <a:pt x="0" y="2919981"/>
                    <a:pt x="0" y="2178750"/>
                  </a:cubicBezTo>
                  <a:cubicBezTo>
                    <a:pt x="0" y="1437521"/>
                    <a:pt x="246457" y="753854"/>
                    <a:pt x="661895" y="205226"/>
                  </a:cubicBezTo>
                  <a:lnTo>
                    <a:pt x="8322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4" name="Ovaal 13">
              <a:extLst>
                <a:ext uri="{FF2B5EF4-FFF2-40B4-BE49-F238E27FC236}">
                  <a16:creationId xmlns:a16="http://schemas.microsoft.com/office/drawing/2014/main" id="{434E4E6F-C713-1424-C1FE-52E40F7B5BDB}"/>
                </a:ext>
              </a:extLst>
            </p:cNvPr>
            <p:cNvSpPr/>
            <p:nvPr/>
          </p:nvSpPr>
          <p:spPr>
            <a:xfrm rot="1580702" flipV="1">
              <a:off x="1233116"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FAF3BB49-A328-F121-7F27-DEB7C3CC2B0F}"/>
              </a:ext>
            </a:extLst>
          </p:cNvPr>
          <p:cNvSpPr>
            <a:spLocks noGrp="1"/>
          </p:cNvSpPr>
          <p:nvPr userDrawn="1">
            <p:ph type="title"/>
          </p:nvPr>
        </p:nvSpPr>
        <p:spPr>
          <a:xfrm>
            <a:off x="533401" y="538716"/>
            <a:ext cx="4573438" cy="1288169"/>
          </a:xfrm>
        </p:spPr>
        <p:txBody>
          <a:bodyPr rtlCol="0" anchor="b">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747AED59-1A26-9C13-8482-7857E7DEFE52}"/>
              </a:ext>
            </a:extLst>
          </p:cNvPr>
          <p:cNvSpPr>
            <a:spLocks noGrp="1"/>
          </p:cNvSpPr>
          <p:nvPr userDrawn="1">
            <p:ph sz="quarter" idx="14"/>
          </p:nvPr>
        </p:nvSpPr>
        <p:spPr>
          <a:xfrm>
            <a:off x="533401" y="1975103"/>
            <a:ext cx="4573438" cy="436885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19" name="Tijdelijke aanduiding voor afbeelding 18">
            <a:extLst>
              <a:ext uri="{FF2B5EF4-FFF2-40B4-BE49-F238E27FC236}">
                <a16:creationId xmlns:a16="http://schemas.microsoft.com/office/drawing/2014/main" id="{1B1E69B2-56D1-36B4-B16D-18135A325F89}"/>
              </a:ext>
            </a:extLst>
          </p:cNvPr>
          <p:cNvSpPr>
            <a:spLocks noGrp="1"/>
          </p:cNvSpPr>
          <p:nvPr>
            <p:ph type="pic" sz="quarter" idx="15" hasCustomPrompt="1"/>
          </p:nvPr>
        </p:nvSpPr>
        <p:spPr>
          <a:xfrm>
            <a:off x="5486980" y="167600"/>
            <a:ext cx="6544414" cy="6541480"/>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2">
              <a:alphaModFix amt="60000"/>
            </a:blip>
            <a:srcRect/>
            <a:stretch>
              <a:fillRect/>
            </a:stretch>
          </a:blipFill>
        </p:spPr>
        <p:txBody>
          <a:bodyPr wrap="square" rtlCol="0">
            <a:noAutofit/>
          </a:bodyPr>
          <a:lstStyle>
            <a:lvl1pPr>
              <a:buNone/>
              <a:defRPr/>
            </a:lvl1pPr>
          </a:lstStyle>
          <a:p>
            <a:pPr rtl="0"/>
            <a:r>
              <a:rPr lang="nl"/>
              <a:t>   </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userDrawn="1">
            <p:ph type="ftr" sz="quarter" idx="11"/>
          </p:nvPr>
        </p:nvSpPr>
        <p:spPr>
          <a:xfrm>
            <a:off x="533400" y="6343955"/>
            <a:ext cx="2177996" cy="365125"/>
          </a:xfrm>
        </p:spPr>
        <p:txBody>
          <a:bodyPr rtlCol="0"/>
          <a:lstStyle>
            <a:lvl1pPr>
              <a:defRPr>
                <a:solidFill>
                  <a:schemeClr val="tx1"/>
                </a:solidFill>
                <a:effectLst/>
              </a:defRPr>
            </a:lvl1pPr>
          </a:lstStyle>
          <a:p>
            <a:pPr rtl="0"/>
            <a:r>
              <a:rPr lang="nl"/>
              <a:t>Voorbeeld van voettekst</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userDrawn="1">
            <p:ph type="dt" sz="half" idx="10"/>
          </p:nvPr>
        </p:nvSpPr>
        <p:spPr>
          <a:xfrm>
            <a:off x="3213651" y="6343955"/>
            <a:ext cx="1573037" cy="365125"/>
          </a:xfrm>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userDrawn="1">
            <p:ph type="sldNum" sz="quarter" idx="12"/>
          </p:nvPr>
        </p:nvSpPr>
        <p:spPr>
          <a:xfrm>
            <a:off x="4796658" y="6343955"/>
            <a:ext cx="429207" cy="365125"/>
          </a:xfrm>
        </p:spPr>
        <p:txBody>
          <a:bodyPr rtlCol="0"/>
          <a:lstStyle>
            <a:lvl1pPr>
              <a:defRPr>
                <a:solidFill>
                  <a:schemeClr val="tx1"/>
                </a:solidFill>
                <a:effectLst/>
              </a:defRPr>
            </a:lvl1pPr>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940440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houd met afbeelding 7">
    <p:bg>
      <p:bgPr>
        <a:solidFill>
          <a:schemeClr val="accent4">
            <a:alpha val="10000"/>
          </a:schemeClr>
        </a:solidFill>
        <a:effectLst/>
      </p:bgPr>
    </p:bg>
    <p:spTree>
      <p:nvGrpSpPr>
        <p:cNvPr id="1" name=""/>
        <p:cNvGrpSpPr/>
        <p:nvPr/>
      </p:nvGrpSpPr>
      <p:grpSpPr>
        <a:xfrm>
          <a:off x="0" y="0"/>
          <a:ext cx="0" cy="0"/>
          <a:chOff x="0" y="0"/>
          <a:chExt cx="0" cy="0"/>
        </a:xfrm>
      </p:grpSpPr>
      <p:sp>
        <p:nvSpPr>
          <p:cNvPr id="15" name="Vrije vorm 14">
            <a:extLst>
              <a:ext uri="{FF2B5EF4-FFF2-40B4-BE49-F238E27FC236}">
                <a16:creationId xmlns:a16="http://schemas.microsoft.com/office/drawing/2014/main" id="{DEE76FDB-7A89-C33C-CB4F-6DC97275A552}"/>
              </a:ext>
            </a:extLst>
          </p:cNvPr>
          <p:cNvSpPr/>
          <p:nvPr/>
        </p:nvSpPr>
        <p:spPr>
          <a:xfrm>
            <a:off x="11667386" y="1849584"/>
            <a:ext cx="402082" cy="3142976"/>
          </a:xfrm>
          <a:custGeom>
            <a:avLst/>
            <a:gdLst>
              <a:gd name="connsiteX0" fmla="*/ 402082 w 402082"/>
              <a:gd name="connsiteY0" fmla="*/ 0 h 3142976"/>
              <a:gd name="connsiteX1" fmla="*/ 402082 w 402082"/>
              <a:gd name="connsiteY1" fmla="*/ 3142976 h 3142976"/>
              <a:gd name="connsiteX2" fmla="*/ 394938 w 402082"/>
              <a:gd name="connsiteY2" fmla="*/ 3131216 h 3142976"/>
              <a:gd name="connsiteX3" fmla="*/ 0 w 402082"/>
              <a:gd name="connsiteY3" fmla="*/ 1571488 h 3142976"/>
              <a:gd name="connsiteX4" fmla="*/ 394938 w 402082"/>
              <a:gd name="connsiteY4" fmla="*/ 11760 h 314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2" h="3142976">
                <a:moveTo>
                  <a:pt x="402082" y="0"/>
                </a:moveTo>
                <a:lnTo>
                  <a:pt x="402082" y="3142976"/>
                </a:lnTo>
                <a:lnTo>
                  <a:pt x="394938" y="3131216"/>
                </a:lnTo>
                <a:cubicBezTo>
                  <a:pt x="143068" y="2667567"/>
                  <a:pt x="0" y="2136235"/>
                  <a:pt x="0" y="1571488"/>
                </a:cubicBezTo>
                <a:cubicBezTo>
                  <a:pt x="0" y="1006741"/>
                  <a:pt x="143068" y="475410"/>
                  <a:pt x="394938" y="11760"/>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Ovaal 6">
            <a:extLst>
              <a:ext uri="{FF2B5EF4-FFF2-40B4-BE49-F238E27FC236}">
                <a16:creationId xmlns:a16="http://schemas.microsoft.com/office/drawing/2014/main" id="{5AAF97FD-5C76-FAAA-861A-C7AEDEB99A83}"/>
              </a:ext>
            </a:extLst>
          </p:cNvPr>
          <p:cNvSpPr/>
          <p:nvPr/>
        </p:nvSpPr>
        <p:spPr>
          <a:xfrm rot="20019298">
            <a:off x="7413522" y="-88436"/>
            <a:ext cx="4005435" cy="7037751"/>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7620000" y="533399"/>
            <a:ext cx="3445936" cy="1633865"/>
          </a:xfrm>
        </p:spPr>
        <p:txBody>
          <a:bodyPr rtlCol="0" anchor="b">
            <a:normAutofit/>
          </a:bodyPr>
          <a:lstStyle>
            <a:lvl1pPr>
              <a:defRPr sz="2800"/>
            </a:lvl1pPr>
          </a:lstStyle>
          <a:p>
            <a:pPr rtl="0"/>
            <a:r>
              <a:rPr lang="nl"/>
              <a:t>Klik om de titelstijl van het model te bewerken</a:t>
            </a:r>
          </a:p>
        </p:txBody>
      </p:sp>
      <p:sp>
        <p:nvSpPr>
          <p:cNvPr id="18" name="Tijdelijke aanduiding voor afbeelding 17">
            <a:extLst>
              <a:ext uri="{FF2B5EF4-FFF2-40B4-BE49-F238E27FC236}">
                <a16:creationId xmlns:a16="http://schemas.microsoft.com/office/drawing/2014/main" id="{393FD555-499C-07D3-69D3-21FA79A923EE}"/>
              </a:ext>
            </a:extLst>
          </p:cNvPr>
          <p:cNvSpPr>
            <a:spLocks noGrp="1"/>
          </p:cNvSpPr>
          <p:nvPr>
            <p:ph type="pic" sz="quarter" idx="18" hasCustomPrompt="1"/>
          </p:nvPr>
        </p:nvSpPr>
        <p:spPr>
          <a:xfrm>
            <a:off x="152401" y="165101"/>
            <a:ext cx="7012693" cy="6528179"/>
          </a:xfrm>
          <a:custGeom>
            <a:avLst/>
            <a:gdLst>
              <a:gd name="connsiteX0" fmla="*/ 0 w 7012693"/>
              <a:gd name="connsiteY0" fmla="*/ 0 h 6528179"/>
              <a:gd name="connsiteX1" fmla="*/ 4061943 w 7012693"/>
              <a:gd name="connsiteY1" fmla="*/ 0 h 6528179"/>
              <a:gd name="connsiteX2" fmla="*/ 4075051 w 7012693"/>
              <a:gd name="connsiteY2" fmla="*/ 662 h 6528179"/>
              <a:gd name="connsiteX3" fmla="*/ 7012693 w 7012693"/>
              <a:gd name="connsiteY3" fmla="*/ 3255973 h 6528179"/>
              <a:gd name="connsiteX4" fmla="*/ 4075051 w 7012693"/>
              <a:gd name="connsiteY4" fmla="*/ 6511286 h 6528179"/>
              <a:gd name="connsiteX5" fmla="*/ 3780898 w 7012693"/>
              <a:gd name="connsiteY5" fmla="*/ 6526140 h 6528179"/>
              <a:gd name="connsiteX6" fmla="*/ 3780898 w 7012693"/>
              <a:gd name="connsiteY6" fmla="*/ 6528179 h 6528179"/>
              <a:gd name="connsiteX7" fmla="*/ 3740486 w 7012693"/>
              <a:gd name="connsiteY7" fmla="*/ 6528179 h 6528179"/>
              <a:gd name="connsiteX8" fmla="*/ 0 w 7012693"/>
              <a:gd name="connsiteY8" fmla="*/ 6528179 h 652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693" h="6528179">
                <a:moveTo>
                  <a:pt x="0" y="0"/>
                </a:moveTo>
                <a:lnTo>
                  <a:pt x="4061943" y="0"/>
                </a:lnTo>
                <a:lnTo>
                  <a:pt x="4075051" y="662"/>
                </a:lnTo>
                <a:cubicBezTo>
                  <a:pt x="5725082" y="168231"/>
                  <a:pt x="7012693" y="1561734"/>
                  <a:pt x="7012693" y="3255973"/>
                </a:cubicBezTo>
                <a:cubicBezTo>
                  <a:pt x="7012693" y="4950214"/>
                  <a:pt x="5725082" y="6343717"/>
                  <a:pt x="4075051" y="6511286"/>
                </a:cubicBezTo>
                <a:lnTo>
                  <a:pt x="3780898" y="6526140"/>
                </a:lnTo>
                <a:lnTo>
                  <a:pt x="3780898" y="6528179"/>
                </a:lnTo>
                <a:lnTo>
                  <a:pt x="3740486" y="6528179"/>
                </a:lnTo>
                <a:lnTo>
                  <a:pt x="0" y="652817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rtlCol="0">
            <a:noAutofit/>
          </a:bodyPr>
          <a:lstStyle>
            <a:lvl1pPr>
              <a:buNone/>
              <a:defRPr/>
            </a:lvl1pPr>
          </a:lstStyle>
          <a:p>
            <a:pPr rtl="0"/>
            <a:r>
              <a:rPr lang="nl"/>
              <a:t>   </a:t>
            </a:r>
          </a:p>
        </p:txBody>
      </p:sp>
      <p:sp>
        <p:nvSpPr>
          <p:cNvPr id="8" name="Tijdelijke aanduiding voor inhoud 7">
            <a:extLst>
              <a:ext uri="{FF2B5EF4-FFF2-40B4-BE49-F238E27FC236}">
                <a16:creationId xmlns:a16="http://schemas.microsoft.com/office/drawing/2014/main" id="{747AED59-1A26-9C13-8482-7857E7DEFE52}"/>
              </a:ext>
            </a:extLst>
          </p:cNvPr>
          <p:cNvSpPr>
            <a:spLocks noGrp="1"/>
          </p:cNvSpPr>
          <p:nvPr>
            <p:ph sz="quarter" idx="14"/>
          </p:nvPr>
        </p:nvSpPr>
        <p:spPr>
          <a:xfrm>
            <a:off x="7620127" y="2315569"/>
            <a:ext cx="3445810" cy="326487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9" name="Tijdelijke aanduiding voor voettekst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357419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houd met afbeelding 8">
    <p:bg>
      <p:bgPr>
        <a:solidFill>
          <a:schemeClr val="accent4">
            <a:alpha val="10000"/>
          </a:schemeClr>
        </a:solidFill>
        <a:effectLst/>
      </p:bgPr>
    </p:bg>
    <p:spTree>
      <p:nvGrpSpPr>
        <p:cNvPr id="1" name=""/>
        <p:cNvGrpSpPr/>
        <p:nvPr/>
      </p:nvGrpSpPr>
      <p:grpSpPr>
        <a:xfrm>
          <a:off x="0" y="0"/>
          <a:ext cx="0" cy="0"/>
          <a:chOff x="0" y="0"/>
          <a:chExt cx="0" cy="0"/>
        </a:xfrm>
      </p:grpSpPr>
      <p:sp>
        <p:nvSpPr>
          <p:cNvPr id="17" name="Vrije vorm 16">
            <a:extLst>
              <a:ext uri="{FF2B5EF4-FFF2-40B4-BE49-F238E27FC236}">
                <a16:creationId xmlns:a16="http://schemas.microsoft.com/office/drawing/2014/main" id="{A6F5D5CD-E3CF-4D04-62B3-AF08E9EE6191}"/>
              </a:ext>
            </a:extLst>
          </p:cNvPr>
          <p:cNvSpPr/>
          <p:nvPr userDrawn="1"/>
        </p:nvSpPr>
        <p:spPr>
          <a:xfrm flipH="1">
            <a:off x="137466" y="1848144"/>
            <a:ext cx="402082" cy="3142976"/>
          </a:xfrm>
          <a:custGeom>
            <a:avLst/>
            <a:gdLst>
              <a:gd name="connsiteX0" fmla="*/ 402082 w 402082"/>
              <a:gd name="connsiteY0" fmla="*/ 0 h 3142976"/>
              <a:gd name="connsiteX1" fmla="*/ 402082 w 402082"/>
              <a:gd name="connsiteY1" fmla="*/ 3142976 h 3142976"/>
              <a:gd name="connsiteX2" fmla="*/ 394938 w 402082"/>
              <a:gd name="connsiteY2" fmla="*/ 3131216 h 3142976"/>
              <a:gd name="connsiteX3" fmla="*/ 0 w 402082"/>
              <a:gd name="connsiteY3" fmla="*/ 1571488 h 3142976"/>
              <a:gd name="connsiteX4" fmla="*/ 394938 w 402082"/>
              <a:gd name="connsiteY4" fmla="*/ 11760 h 314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2" h="3142976">
                <a:moveTo>
                  <a:pt x="402082" y="0"/>
                </a:moveTo>
                <a:lnTo>
                  <a:pt x="402082" y="3142976"/>
                </a:lnTo>
                <a:lnTo>
                  <a:pt x="394938" y="3131216"/>
                </a:lnTo>
                <a:cubicBezTo>
                  <a:pt x="143068" y="2667567"/>
                  <a:pt x="0" y="2136235"/>
                  <a:pt x="0" y="1571488"/>
                </a:cubicBezTo>
                <a:cubicBezTo>
                  <a:pt x="0" y="1006741"/>
                  <a:pt x="143068" y="475410"/>
                  <a:pt x="394938" y="11760"/>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8" name="Ovaal 17">
            <a:extLst>
              <a:ext uri="{FF2B5EF4-FFF2-40B4-BE49-F238E27FC236}">
                <a16:creationId xmlns:a16="http://schemas.microsoft.com/office/drawing/2014/main" id="{B1DA5C74-70BA-EB67-6C91-23759A7DFE80}"/>
              </a:ext>
            </a:extLst>
          </p:cNvPr>
          <p:cNvSpPr/>
          <p:nvPr userDrawn="1"/>
        </p:nvSpPr>
        <p:spPr>
          <a:xfrm rot="1580702" flipH="1">
            <a:off x="787977" y="-89876"/>
            <a:ext cx="4005435" cy="7037751"/>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1125937" y="533399"/>
            <a:ext cx="3445936" cy="1633865"/>
          </a:xfrm>
        </p:spPr>
        <p:txBody>
          <a:bodyPr rtlCol="0" anchor="b">
            <a:normAutofit/>
          </a:bodyPr>
          <a:lstStyle>
            <a:lvl1pPr>
              <a:defRPr sz="2800"/>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747AED59-1A26-9C13-8482-7857E7DEFE52}"/>
              </a:ext>
            </a:extLst>
          </p:cNvPr>
          <p:cNvSpPr>
            <a:spLocks noGrp="1"/>
          </p:cNvSpPr>
          <p:nvPr>
            <p:ph sz="quarter" idx="14"/>
          </p:nvPr>
        </p:nvSpPr>
        <p:spPr>
          <a:xfrm>
            <a:off x="1126064" y="2315569"/>
            <a:ext cx="3445936" cy="326631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21" name="Tijdelijke aanduiding voor afbeelding 20">
            <a:extLst>
              <a:ext uri="{FF2B5EF4-FFF2-40B4-BE49-F238E27FC236}">
                <a16:creationId xmlns:a16="http://schemas.microsoft.com/office/drawing/2014/main" id="{D2358A49-B95B-0643-769E-B32E1FF58E94}"/>
              </a:ext>
            </a:extLst>
          </p:cNvPr>
          <p:cNvSpPr>
            <a:spLocks noGrp="1"/>
          </p:cNvSpPr>
          <p:nvPr>
            <p:ph type="pic" sz="quarter" idx="18" hasCustomPrompt="1"/>
          </p:nvPr>
        </p:nvSpPr>
        <p:spPr>
          <a:xfrm>
            <a:off x="5041841" y="164667"/>
            <a:ext cx="6997886" cy="6527172"/>
          </a:xfrm>
          <a:custGeom>
            <a:avLst/>
            <a:gdLst>
              <a:gd name="connsiteX0" fmla="*/ 2935334 w 6997886"/>
              <a:gd name="connsiteY0" fmla="*/ 0 h 6527172"/>
              <a:gd name="connsiteX1" fmla="*/ 6997886 w 6997886"/>
              <a:gd name="connsiteY1" fmla="*/ 0 h 6527172"/>
              <a:gd name="connsiteX2" fmla="*/ 6997886 w 6997886"/>
              <a:gd name="connsiteY2" fmla="*/ 6527172 h 6527172"/>
              <a:gd name="connsiteX3" fmla="*/ 3272207 w 6997886"/>
              <a:gd name="connsiteY3" fmla="*/ 6527172 h 6527172"/>
              <a:gd name="connsiteX4" fmla="*/ 3231795 w 6997886"/>
              <a:gd name="connsiteY4" fmla="*/ 6527172 h 6527172"/>
              <a:gd name="connsiteX5" fmla="*/ 3231795 w 6997886"/>
              <a:gd name="connsiteY5" fmla="*/ 6525133 h 6527172"/>
              <a:gd name="connsiteX6" fmla="*/ 2937642 w 6997886"/>
              <a:gd name="connsiteY6" fmla="*/ 6510279 h 6527172"/>
              <a:gd name="connsiteX7" fmla="*/ 0 w 6997886"/>
              <a:gd name="connsiteY7" fmla="*/ 3254966 h 6527172"/>
              <a:gd name="connsiteX8" fmla="*/ 2632735 w 6997886"/>
              <a:gd name="connsiteY8" fmla="*/ 45215 h 65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97886" h="6527172">
                <a:moveTo>
                  <a:pt x="2935334" y="0"/>
                </a:moveTo>
                <a:lnTo>
                  <a:pt x="6997886" y="0"/>
                </a:lnTo>
                <a:lnTo>
                  <a:pt x="6997886" y="6527172"/>
                </a:lnTo>
                <a:lnTo>
                  <a:pt x="3272207" y="6527172"/>
                </a:lnTo>
                <a:lnTo>
                  <a:pt x="3231795" y="6527172"/>
                </a:lnTo>
                <a:lnTo>
                  <a:pt x="3231795" y="6525133"/>
                </a:lnTo>
                <a:lnTo>
                  <a:pt x="2937642" y="6510279"/>
                </a:lnTo>
                <a:cubicBezTo>
                  <a:pt x="1287611" y="6342710"/>
                  <a:pt x="0" y="4949207"/>
                  <a:pt x="0" y="3254966"/>
                </a:cubicBezTo>
                <a:cubicBezTo>
                  <a:pt x="0" y="1666617"/>
                  <a:pt x="1131690" y="342587"/>
                  <a:pt x="2632735" y="45215"/>
                </a:cubicBez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rtlCol="0">
            <a:noAutofit/>
          </a:bodyPr>
          <a:lstStyle>
            <a:lvl1pPr>
              <a:buNone/>
              <a:defRPr/>
            </a:lvl1pPr>
          </a:lstStyle>
          <a:p>
            <a:pPr rtl="0"/>
            <a:r>
              <a:rPr lang="nl"/>
              <a:t>   </a:t>
            </a:r>
          </a:p>
        </p:txBody>
      </p:sp>
      <p:sp>
        <p:nvSpPr>
          <p:cNvPr id="9" name="Tijdelijke aanduiding voor voettekst 8">
            <a:extLst>
              <a:ext uri="{FF2B5EF4-FFF2-40B4-BE49-F238E27FC236}">
                <a16:creationId xmlns:a16="http://schemas.microsoft.com/office/drawing/2014/main" id="{B09198F5-FF38-389C-E060-120AC6301809}"/>
              </a:ext>
            </a:extLst>
          </p:cNvPr>
          <p:cNvSpPr>
            <a:spLocks noGrp="1"/>
          </p:cNvSpPr>
          <p:nvPr>
            <p:ph type="ftr" sz="quarter" idx="16"/>
          </p:nvPr>
        </p:nvSpPr>
        <p:spPr>
          <a:xfrm>
            <a:off x="533401" y="6343955"/>
            <a:ext cx="1719634"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2146278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houd met afbeelding 9">
    <p:bg>
      <p:bgPr>
        <a:solidFill>
          <a:schemeClr val="accent4">
            <a:alpha val="10000"/>
          </a:schemeClr>
        </a:solidFill>
        <a:effectLst/>
      </p:bgPr>
    </p:bg>
    <p:spTree>
      <p:nvGrpSpPr>
        <p:cNvPr id="1" name=""/>
        <p:cNvGrpSpPr/>
        <p:nvPr/>
      </p:nvGrpSpPr>
      <p:grpSpPr>
        <a:xfrm>
          <a:off x="0" y="0"/>
          <a:ext cx="0" cy="0"/>
          <a:chOff x="0" y="0"/>
          <a:chExt cx="0" cy="0"/>
        </a:xfrm>
      </p:grpSpPr>
      <p:sp>
        <p:nvSpPr>
          <p:cNvPr id="12" name="Vrije vorm 11">
            <a:extLst>
              <a:ext uri="{FF2B5EF4-FFF2-40B4-BE49-F238E27FC236}">
                <a16:creationId xmlns:a16="http://schemas.microsoft.com/office/drawing/2014/main" id="{20219CD5-DC5B-EFA8-5DF8-F7D6FAE6C85B}"/>
              </a:ext>
            </a:extLst>
          </p:cNvPr>
          <p:cNvSpPr/>
          <p:nvPr userDrawn="1"/>
        </p:nvSpPr>
        <p:spPr>
          <a:xfrm rot="20019298">
            <a:off x="7946921" y="-88438"/>
            <a:ext cx="4005436" cy="7037752"/>
          </a:xfrm>
          <a:custGeom>
            <a:avLst/>
            <a:gdLst>
              <a:gd name="connsiteX0" fmla="*/ 1407172 w 4005436"/>
              <a:gd name="connsiteY0" fmla="*/ 6879551 h 7037752"/>
              <a:gd name="connsiteX1" fmla="*/ 2002718 w 4005436"/>
              <a:gd name="connsiteY1" fmla="*/ 7037752 h 7037752"/>
              <a:gd name="connsiteX2" fmla="*/ 2598265 w 4005436"/>
              <a:gd name="connsiteY2" fmla="*/ 6879550 h 7037752"/>
              <a:gd name="connsiteX3" fmla="*/ 2704498 w 4005436"/>
              <a:gd name="connsiteY3" fmla="*/ 6811233 h 7037752"/>
              <a:gd name="connsiteX4" fmla="*/ 3956793 w 4005436"/>
              <a:gd name="connsiteY4" fmla="*/ 4282413 h 7037752"/>
              <a:gd name="connsiteX5" fmla="*/ 3964748 w 4005436"/>
              <a:gd name="connsiteY5" fmla="*/ 4228052 h 7037752"/>
              <a:gd name="connsiteX6" fmla="*/ 4005436 w 4005436"/>
              <a:gd name="connsiteY6" fmla="*/ 3518876 h 7037752"/>
              <a:gd name="connsiteX7" fmla="*/ 2002718 w 4005436"/>
              <a:gd name="connsiteY7" fmla="*/ 0 h 7037752"/>
              <a:gd name="connsiteX8" fmla="*/ 0 w 4005436"/>
              <a:gd name="connsiteY8" fmla="*/ 3518876 h 7037752"/>
              <a:gd name="connsiteX9" fmla="*/ 1407172 w 4005436"/>
              <a:gd name="connsiteY9" fmla="*/ 6879551 h 703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436" h="7037752">
                <a:moveTo>
                  <a:pt x="1407172" y="6879551"/>
                </a:moveTo>
                <a:cubicBezTo>
                  <a:pt x="1595304" y="6982365"/>
                  <a:pt x="1795330" y="7037752"/>
                  <a:pt x="2002718" y="7037752"/>
                </a:cubicBezTo>
                <a:cubicBezTo>
                  <a:pt x="2210106" y="7037752"/>
                  <a:pt x="2410133" y="6982365"/>
                  <a:pt x="2598265" y="6879550"/>
                </a:cubicBezTo>
                <a:lnTo>
                  <a:pt x="2704498" y="6811233"/>
                </a:lnTo>
                <a:lnTo>
                  <a:pt x="3956793" y="4282413"/>
                </a:lnTo>
                <a:lnTo>
                  <a:pt x="3964748" y="4228052"/>
                </a:lnTo>
                <a:cubicBezTo>
                  <a:pt x="3991426" y="3998982"/>
                  <a:pt x="4005436" y="3761804"/>
                  <a:pt x="4005436" y="3518876"/>
                </a:cubicBezTo>
                <a:cubicBezTo>
                  <a:pt x="4005436" y="1575454"/>
                  <a:pt x="3108789" y="0"/>
                  <a:pt x="2002718" y="0"/>
                </a:cubicBezTo>
                <a:cubicBezTo>
                  <a:pt x="896647" y="0"/>
                  <a:pt x="0" y="1575454"/>
                  <a:pt x="0" y="3518876"/>
                </a:cubicBezTo>
                <a:cubicBezTo>
                  <a:pt x="0" y="5097906"/>
                  <a:pt x="591927" y="6434020"/>
                  <a:pt x="1407172" y="6879551"/>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8610600" y="990511"/>
            <a:ext cx="2276856" cy="1858941"/>
          </a:xfrm>
        </p:spPr>
        <p:txBody>
          <a:bodyPr rtlCol="0" anchor="b"/>
          <a:lstStyle/>
          <a:p>
            <a:pPr rtl="0"/>
            <a:r>
              <a:rPr lang="nl"/>
              <a:t>Klik om de titelstijl van het model te bewerken</a:t>
            </a:r>
          </a:p>
        </p:txBody>
      </p:sp>
      <p:sp>
        <p:nvSpPr>
          <p:cNvPr id="13" name="Tijdelijke aanduiding voor afbeelding 13">
            <a:extLst>
              <a:ext uri="{FF2B5EF4-FFF2-40B4-BE49-F238E27FC236}">
                <a16:creationId xmlns:a16="http://schemas.microsoft.com/office/drawing/2014/main" id="{69FEC478-99B0-EEC3-65B0-04416E8FBEE4}"/>
              </a:ext>
            </a:extLst>
          </p:cNvPr>
          <p:cNvSpPr>
            <a:spLocks noGrp="1"/>
          </p:cNvSpPr>
          <p:nvPr>
            <p:ph type="pic" sz="quarter" idx="18" hasCustomPrompt="1"/>
          </p:nvPr>
        </p:nvSpPr>
        <p:spPr>
          <a:xfrm>
            <a:off x="152399" y="164721"/>
            <a:ext cx="7546093" cy="6528558"/>
          </a:xfrm>
          <a:custGeom>
            <a:avLst/>
            <a:gdLst>
              <a:gd name="connsiteX0" fmla="*/ 0 w 7546093"/>
              <a:gd name="connsiteY0" fmla="*/ 0 h 6528558"/>
              <a:gd name="connsiteX1" fmla="*/ 4587849 w 7546093"/>
              <a:gd name="connsiteY1" fmla="*/ 0 h 6528558"/>
              <a:gd name="connsiteX2" fmla="*/ 4608452 w 7546093"/>
              <a:gd name="connsiteY2" fmla="*/ 1040 h 6528558"/>
              <a:gd name="connsiteX3" fmla="*/ 7531231 w 7546093"/>
              <a:gd name="connsiteY3" fmla="*/ 2942432 h 6528558"/>
              <a:gd name="connsiteX4" fmla="*/ 7546093 w 7546093"/>
              <a:gd name="connsiteY4" fmla="*/ 3256332 h 6528558"/>
              <a:gd name="connsiteX5" fmla="*/ 7546093 w 7546093"/>
              <a:gd name="connsiteY5" fmla="*/ 3256372 h 6528558"/>
              <a:gd name="connsiteX6" fmla="*/ 7531231 w 7546093"/>
              <a:gd name="connsiteY6" fmla="*/ 3570272 h 6528558"/>
              <a:gd name="connsiteX7" fmla="*/ 4608452 w 7546093"/>
              <a:gd name="connsiteY7" fmla="*/ 6511665 h 6528558"/>
              <a:gd name="connsiteX8" fmla="*/ 4314299 w 7546093"/>
              <a:gd name="connsiteY8" fmla="*/ 6526519 h 6528558"/>
              <a:gd name="connsiteX9" fmla="*/ 4314299 w 7546093"/>
              <a:gd name="connsiteY9" fmla="*/ 6528558 h 6528558"/>
              <a:gd name="connsiteX10" fmla="*/ 4273888 w 7546093"/>
              <a:gd name="connsiteY10" fmla="*/ 6528558 h 6528558"/>
              <a:gd name="connsiteX11" fmla="*/ 0 w 7546093"/>
              <a:gd name="connsiteY11" fmla="*/ 6528558 h 652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46093" h="6528558">
                <a:moveTo>
                  <a:pt x="0" y="0"/>
                </a:moveTo>
                <a:lnTo>
                  <a:pt x="4587849" y="0"/>
                </a:lnTo>
                <a:lnTo>
                  <a:pt x="4608452" y="1040"/>
                </a:lnTo>
                <a:cubicBezTo>
                  <a:pt x="6155356" y="158136"/>
                  <a:pt x="7383727" y="1392713"/>
                  <a:pt x="7531231" y="2942432"/>
                </a:cubicBezTo>
                <a:lnTo>
                  <a:pt x="7546093" y="3256332"/>
                </a:lnTo>
                <a:lnTo>
                  <a:pt x="7546093" y="3256372"/>
                </a:lnTo>
                <a:lnTo>
                  <a:pt x="7531231" y="3570272"/>
                </a:lnTo>
                <a:cubicBezTo>
                  <a:pt x="7383727" y="5119992"/>
                  <a:pt x="6155356" y="6354569"/>
                  <a:pt x="4608452" y="6511665"/>
                </a:cubicBezTo>
                <a:lnTo>
                  <a:pt x="4314299" y="6526519"/>
                </a:lnTo>
                <a:lnTo>
                  <a:pt x="4314299" y="6528558"/>
                </a:lnTo>
                <a:lnTo>
                  <a:pt x="4273888" y="6528558"/>
                </a:lnTo>
                <a:lnTo>
                  <a:pt x="0" y="6528558"/>
                </a:lnTo>
                <a:close/>
              </a:path>
            </a:pathLst>
          </a:custGeom>
          <a:blipFill>
            <a:blip r:embed="rId2" cstate="email">
              <a:alphaModFix amt="60000"/>
              <a:extLst>
                <a:ext uri="{28A0092B-C50C-407E-A947-70E740481C1C}">
                  <a14:useLocalDpi xmlns:a14="http://schemas.microsoft.com/office/drawing/2010/main"/>
                </a:ext>
              </a:extLst>
            </a:blip>
            <a:srcRect/>
            <a:stretch>
              <a:fillRect/>
            </a:stretch>
          </a:blipFill>
        </p:spPr>
        <p:txBody>
          <a:bodyPr wrap="square" rtlCol="0">
            <a:noAutofit/>
          </a:bodyPr>
          <a:lstStyle>
            <a:lvl1pPr>
              <a:buNone/>
              <a:defRPr/>
            </a:lvl1pPr>
          </a:lstStyle>
          <a:p>
            <a:pPr rtl="0"/>
            <a:r>
              <a:rPr lang="nl"/>
              <a:t>   </a:t>
            </a:r>
          </a:p>
        </p:txBody>
      </p:sp>
      <p:sp>
        <p:nvSpPr>
          <p:cNvPr id="8" name="Tijdelijke aanduiding voor inhoud 7">
            <a:extLst>
              <a:ext uri="{FF2B5EF4-FFF2-40B4-BE49-F238E27FC236}">
                <a16:creationId xmlns:a16="http://schemas.microsoft.com/office/drawing/2014/main" id="{6E0D00CE-C191-6DE5-9D82-7EFB59BC3739}"/>
              </a:ext>
            </a:extLst>
          </p:cNvPr>
          <p:cNvSpPr>
            <a:spLocks noGrp="1"/>
          </p:cNvSpPr>
          <p:nvPr>
            <p:ph sz="quarter" idx="14"/>
          </p:nvPr>
        </p:nvSpPr>
        <p:spPr>
          <a:xfrm>
            <a:off x="8611593" y="3011335"/>
            <a:ext cx="2276856" cy="2656250"/>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rtlCol="0"/>
          <a:lstStyle/>
          <a:p>
            <a:pPr rtl="0"/>
            <a:r>
              <a:rPr lang="nl"/>
              <a:t>Voorbeeld van voettekst</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rtlCol="0"/>
          <a:lstStyle>
            <a:lvl1pPr>
              <a:defRPr>
                <a:solidFill>
                  <a:schemeClr val="tx1"/>
                </a:solidFill>
                <a:effectLst/>
              </a:defRPr>
            </a:lvl1pPr>
          </a:lstStyle>
          <a:p>
            <a:pPr rtl="0"/>
            <a:r>
              <a:rPr lang="en-US"/>
              <a:t>24-11-2025</a:t>
            </a:r>
            <a:endParaRPr lang="en-US" dirty="0"/>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644380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oud met afbeelding 10">
    <p:bg>
      <p:bgPr>
        <a:solidFill>
          <a:schemeClr val="accent4">
            <a:alpha val="10000"/>
          </a:schemeClr>
        </a:solidFill>
        <a:effectLst/>
      </p:bgPr>
    </p:bg>
    <p:spTree>
      <p:nvGrpSpPr>
        <p:cNvPr id="1" name=""/>
        <p:cNvGrpSpPr/>
        <p:nvPr/>
      </p:nvGrpSpPr>
      <p:grpSpPr>
        <a:xfrm>
          <a:off x="0" y="0"/>
          <a:ext cx="0" cy="0"/>
          <a:chOff x="0" y="0"/>
          <a:chExt cx="0" cy="0"/>
        </a:xfrm>
      </p:grpSpPr>
      <p:sp>
        <p:nvSpPr>
          <p:cNvPr id="3" name="Vrije vorm 2">
            <a:extLst>
              <a:ext uri="{FF2B5EF4-FFF2-40B4-BE49-F238E27FC236}">
                <a16:creationId xmlns:a16="http://schemas.microsoft.com/office/drawing/2014/main" id="{4AD72708-2B95-BB79-3164-6243FC090627}"/>
              </a:ext>
            </a:extLst>
          </p:cNvPr>
          <p:cNvSpPr/>
          <p:nvPr userDrawn="1"/>
        </p:nvSpPr>
        <p:spPr>
          <a:xfrm rot="1580702" flipH="1">
            <a:off x="315841" y="-88437"/>
            <a:ext cx="4005436" cy="7037752"/>
          </a:xfrm>
          <a:custGeom>
            <a:avLst/>
            <a:gdLst>
              <a:gd name="connsiteX0" fmla="*/ 1502208 w 4005436"/>
              <a:gd name="connsiteY0" fmla="*/ 6926968 h 7037752"/>
              <a:gd name="connsiteX1" fmla="*/ 0 w 4005436"/>
              <a:gd name="connsiteY1" fmla="*/ 3518876 h 7037752"/>
              <a:gd name="connsiteX2" fmla="*/ 2002718 w 4005436"/>
              <a:gd name="connsiteY2" fmla="*/ 0 h 7037752"/>
              <a:gd name="connsiteX3" fmla="*/ 4005436 w 4005436"/>
              <a:gd name="connsiteY3" fmla="*/ 3518876 h 7037752"/>
              <a:gd name="connsiteX4" fmla="*/ 3915398 w 4005436"/>
              <a:gd name="connsiteY4" fmla="*/ 4565282 h 7037752"/>
              <a:gd name="connsiteX5" fmla="*/ 3905874 w 4005436"/>
              <a:gd name="connsiteY5" fmla="*/ 4611004 h 7037752"/>
              <a:gd name="connsiteX6" fmla="*/ 2883498 w 4005436"/>
              <a:gd name="connsiteY6" fmla="*/ 6675537 h 7037752"/>
              <a:gd name="connsiteX7" fmla="*/ 2782266 w 4005436"/>
              <a:gd name="connsiteY7" fmla="*/ 6761221 h 7037752"/>
              <a:gd name="connsiteX8" fmla="*/ 2002718 w 4005436"/>
              <a:gd name="connsiteY8" fmla="*/ 7037752 h 7037752"/>
              <a:gd name="connsiteX9" fmla="*/ 1502208 w 4005436"/>
              <a:gd name="connsiteY9" fmla="*/ 6926968 h 703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5436" h="7037752">
                <a:moveTo>
                  <a:pt x="1502208" y="6926968"/>
                </a:moveTo>
                <a:cubicBezTo>
                  <a:pt x="638336" y="6536439"/>
                  <a:pt x="0" y="5158638"/>
                  <a:pt x="0" y="3518876"/>
                </a:cubicBezTo>
                <a:cubicBezTo>
                  <a:pt x="0" y="1575454"/>
                  <a:pt x="896647" y="0"/>
                  <a:pt x="2002718" y="0"/>
                </a:cubicBezTo>
                <a:cubicBezTo>
                  <a:pt x="3108789" y="0"/>
                  <a:pt x="4005436" y="1575454"/>
                  <a:pt x="4005436" y="3518876"/>
                </a:cubicBezTo>
                <a:cubicBezTo>
                  <a:pt x="4005436" y="3883268"/>
                  <a:pt x="3973913" y="4234723"/>
                  <a:pt x="3915398" y="4565282"/>
                </a:cubicBezTo>
                <a:lnTo>
                  <a:pt x="3905874" y="4611004"/>
                </a:lnTo>
                <a:lnTo>
                  <a:pt x="2883498" y="6675537"/>
                </a:lnTo>
                <a:lnTo>
                  <a:pt x="2782266" y="6761221"/>
                </a:lnTo>
                <a:cubicBezTo>
                  <a:pt x="2542664" y="6939286"/>
                  <a:pt x="2279236" y="7037752"/>
                  <a:pt x="2002718" y="7037752"/>
                </a:cubicBezTo>
                <a:cubicBezTo>
                  <a:pt x="1829894" y="7037752"/>
                  <a:pt x="1662184" y="6999289"/>
                  <a:pt x="1502208" y="6926968"/>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1301365" y="990511"/>
            <a:ext cx="2280035" cy="1858941"/>
          </a:xfrm>
        </p:spPr>
        <p:txBody>
          <a:bodyPr rtlCol="0" anchor="b"/>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6E0D00CE-C191-6DE5-9D82-7EFB59BC3739}"/>
              </a:ext>
            </a:extLst>
          </p:cNvPr>
          <p:cNvSpPr>
            <a:spLocks noGrp="1"/>
          </p:cNvSpPr>
          <p:nvPr>
            <p:ph sz="quarter" idx="14"/>
          </p:nvPr>
        </p:nvSpPr>
        <p:spPr>
          <a:xfrm>
            <a:off x="1296451" y="3011335"/>
            <a:ext cx="2280035" cy="2656250"/>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afbeelding 13">
            <a:extLst>
              <a:ext uri="{FF2B5EF4-FFF2-40B4-BE49-F238E27FC236}">
                <a16:creationId xmlns:a16="http://schemas.microsoft.com/office/drawing/2014/main" id="{DC0F35B6-D31B-9BC3-EFBD-789AE72074D5}"/>
              </a:ext>
            </a:extLst>
          </p:cNvPr>
          <p:cNvSpPr>
            <a:spLocks noGrp="1"/>
          </p:cNvSpPr>
          <p:nvPr>
            <p:ph type="pic" sz="quarter" idx="18" hasCustomPrompt="1"/>
          </p:nvPr>
        </p:nvSpPr>
        <p:spPr>
          <a:xfrm>
            <a:off x="4569707" y="167600"/>
            <a:ext cx="7469893" cy="6522800"/>
          </a:xfrm>
          <a:custGeom>
            <a:avLst/>
            <a:gdLst>
              <a:gd name="connsiteX0" fmla="*/ 3231795 w 7469893"/>
              <a:gd name="connsiteY0" fmla="*/ 0 h 6522800"/>
              <a:gd name="connsiteX1" fmla="*/ 3272207 w 7469893"/>
              <a:gd name="connsiteY1" fmla="*/ 0 h 6522800"/>
              <a:gd name="connsiteX2" fmla="*/ 7469893 w 7469893"/>
              <a:gd name="connsiteY2" fmla="*/ 0 h 6522800"/>
              <a:gd name="connsiteX3" fmla="*/ 7469893 w 7469893"/>
              <a:gd name="connsiteY3" fmla="*/ 6522800 h 6522800"/>
              <a:gd name="connsiteX4" fmla="*/ 2906071 w 7469893"/>
              <a:gd name="connsiteY4" fmla="*/ 6522800 h 6522800"/>
              <a:gd name="connsiteX5" fmla="*/ 2632735 w 7469893"/>
              <a:gd name="connsiteY5" fmla="*/ 6481958 h 6522800"/>
              <a:gd name="connsiteX6" fmla="*/ 0 w 7469893"/>
              <a:gd name="connsiteY6" fmla="*/ 3272207 h 6522800"/>
              <a:gd name="connsiteX7" fmla="*/ 2937642 w 7469893"/>
              <a:gd name="connsiteY7" fmla="*/ 16894 h 6522800"/>
              <a:gd name="connsiteX8" fmla="*/ 3231795 w 7469893"/>
              <a:gd name="connsiteY8" fmla="*/ 2040 h 652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69893" h="6522800">
                <a:moveTo>
                  <a:pt x="3231795" y="0"/>
                </a:moveTo>
                <a:lnTo>
                  <a:pt x="3272207" y="0"/>
                </a:lnTo>
                <a:lnTo>
                  <a:pt x="7469893" y="0"/>
                </a:lnTo>
                <a:lnTo>
                  <a:pt x="7469893" y="6522800"/>
                </a:lnTo>
                <a:lnTo>
                  <a:pt x="2906071" y="6522800"/>
                </a:lnTo>
                <a:lnTo>
                  <a:pt x="2632735" y="6481958"/>
                </a:lnTo>
                <a:cubicBezTo>
                  <a:pt x="1131690" y="6184586"/>
                  <a:pt x="0" y="4860556"/>
                  <a:pt x="0" y="3272207"/>
                </a:cubicBezTo>
                <a:cubicBezTo>
                  <a:pt x="0" y="1577966"/>
                  <a:pt x="1287611" y="184463"/>
                  <a:pt x="2937642" y="16894"/>
                </a:cubicBezTo>
                <a:lnTo>
                  <a:pt x="3231795" y="2040"/>
                </a:lnTo>
                <a:close/>
              </a:path>
            </a:pathLst>
          </a:custGeom>
          <a:blipFill>
            <a:blip r:embed="rId2" cstate="email">
              <a:alphaModFix amt="60000"/>
              <a:extLst>
                <a:ext uri="{28A0092B-C50C-407E-A947-70E740481C1C}">
                  <a14:useLocalDpi xmlns:a14="http://schemas.microsoft.com/office/drawing/2010/main"/>
                </a:ext>
              </a:extLst>
            </a:blip>
            <a:srcRect/>
            <a:stretch>
              <a:fillRect/>
            </a:stretch>
          </a:blipFill>
        </p:spPr>
        <p:txBody>
          <a:bodyPr wrap="square" rtlCol="0">
            <a:noAutofit/>
          </a:bodyPr>
          <a:lstStyle>
            <a:lvl1pPr>
              <a:buNone/>
              <a:defRPr/>
            </a:lvl1pPr>
          </a:lstStyle>
          <a:p>
            <a:pPr rtl="0"/>
            <a:r>
              <a:rPr lang="nl"/>
              <a:t>   </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528486" y="6343955"/>
            <a:ext cx="1491671" cy="365125"/>
          </a:xfrm>
        </p:spPr>
        <p:txBody>
          <a:bodyPr rtlCol="0"/>
          <a:lstStyle/>
          <a:p>
            <a:pPr rtl="0"/>
            <a:r>
              <a:rPr lang="nl"/>
              <a:t>Voorbeeld van voettekst</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p:spPr>
        <p:txBody>
          <a:bodyPr rtlCol="0"/>
          <a:lstStyle>
            <a:lvl1pPr>
              <a:defRPr>
                <a:solidFill>
                  <a:schemeClr val="tx1"/>
                </a:solidFill>
                <a:effectLst/>
              </a:defRPr>
            </a:lvl1pPr>
          </a:lstStyle>
          <a:p>
            <a:pPr rtl="0"/>
            <a:r>
              <a:rPr lang="en-US"/>
              <a:t>24-11-2025</a:t>
            </a:r>
            <a:endParaRPr lang="en-US" dirty="0"/>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2640094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houd met afbeelding 11">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012269"/>
            <a:ext cx="3962400" cy="702732"/>
          </a:xfrm>
        </p:spPr>
        <p:txBody>
          <a:bodyPr rtlCol="0" anchor="t">
            <a:normAutofit/>
          </a:bodyPr>
          <a:lstStyle>
            <a:lvl1pPr>
              <a:defRPr sz="2800"/>
            </a:lvl1pPr>
          </a:lstStyle>
          <a:p>
            <a:pPr rtl="0"/>
            <a:r>
              <a:rPr lang="nl"/>
              <a:t>Klik om de titelstijl van het model te bewerken</a:t>
            </a:r>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399" y="148920"/>
            <a:ext cx="11887201" cy="4486212"/>
          </a:xfrm>
          <a:blipFill dpi="0" rotWithShape="1">
            <a:blip r:embed="rId2">
              <a:alphaModFix amt="60000"/>
            </a:blip>
            <a:srcRect/>
            <a:stretch>
              <a:fillRect/>
            </a:stretch>
          </a:blipFill>
        </p:spPr>
        <p:txBody>
          <a:bodyPr rtlCol="0"/>
          <a:lstStyle>
            <a:lvl1pPr marL="0" indent="0">
              <a:buNone/>
              <a:defRPr/>
            </a:lvl1pPr>
          </a:lstStyle>
          <a:p>
            <a:pPr rtl="0"/>
            <a:r>
              <a:rPr lang="nl"/>
              <a:t>   </a:t>
            </a:r>
          </a:p>
        </p:txBody>
      </p:sp>
      <p:sp>
        <p:nvSpPr>
          <p:cNvPr id="8" name="Tijdelijke aanduiding voor inhoud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502591" cy="1159933"/>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3932469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nhoud met afbeelding 12">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3880757"/>
            <a:ext cx="3124200" cy="1148443"/>
          </a:xfrm>
        </p:spPr>
        <p:txBody>
          <a:bodyPr rtlCol="0" anchor="t">
            <a:normAutofit/>
          </a:bodyPr>
          <a:lstStyle>
            <a:lvl1pPr>
              <a:defRPr sz="2800"/>
            </a:lvl1pPr>
          </a:lstStyle>
          <a:p>
            <a:pPr rtl="0"/>
            <a:r>
              <a:rPr lang="nl"/>
              <a:t>Klik om de titelstijl van het model te bewerken</a:t>
            </a:r>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399" y="148920"/>
            <a:ext cx="11887201" cy="3294411"/>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rtlCol="0"/>
          <a:lstStyle>
            <a:lvl1pPr marL="0" indent="0">
              <a:buNone/>
              <a:defRPr/>
            </a:lvl1pPr>
          </a:lstStyle>
          <a:p>
            <a:pPr rtl="0"/>
            <a:r>
              <a:rPr lang="nl"/>
              <a:t>   </a:t>
            </a:r>
          </a:p>
        </p:txBody>
      </p:sp>
      <p:sp>
        <p:nvSpPr>
          <p:cNvPr id="8" name="Tijdelijke aanduiding voor inhoud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536230" cy="2463197"/>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nl"/>
              <a:t>Voorbeeld van voettekst</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338568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nhoud met afbeelding 13">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33401"/>
            <a:ext cx="3098073" cy="1142999"/>
          </a:xfrm>
        </p:spPr>
        <p:txBody>
          <a:bodyPr rtlCol="0" anchor="t">
            <a:normAutofit/>
          </a:bodyPr>
          <a:lstStyle>
            <a:lvl1pPr>
              <a:defRPr sz="2800"/>
            </a:lvl1pPr>
          </a:lstStyle>
          <a:p>
            <a:pPr rtl="0"/>
            <a:r>
              <a:rPr lang="nl"/>
              <a:t>Klik om de titelstijl van het model te bewerken</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152400"/>
            <a:ext cx="2867227" cy="365125"/>
          </a:xfrm>
        </p:spPr>
        <p:txBody>
          <a:bodyPr rtlCol="0"/>
          <a:lstStyle/>
          <a:p>
            <a:pPr rtl="0"/>
            <a:r>
              <a:rPr lang="nl"/>
              <a:t>Voorbeeld van voettekst</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9565894" y="152400"/>
            <a:ext cx="1559379" cy="365125"/>
          </a:xfrm>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152400"/>
            <a:ext cx="513449" cy="365125"/>
          </a:xfrm>
        </p:spPr>
        <p:txBody>
          <a:bodyPr rtlCol="0"/>
          <a:lstStyle/>
          <a:p>
            <a:pPr rtl="0"/>
            <a:fld id="{AEAA3239-9EA4-4A65-A281-97F994456D9F}" type="slidenum">
              <a:rPr lang="en-US" smtClean="0"/>
              <a:t>‹nr.›</a:t>
            </a:fld>
            <a:endParaRPr lang="en-US"/>
          </a:p>
        </p:txBody>
      </p:sp>
      <p:sp>
        <p:nvSpPr>
          <p:cNvPr id="8" name="Tijdelijke aanduiding voor inhoud 7">
            <a:extLst>
              <a:ext uri="{FF2B5EF4-FFF2-40B4-BE49-F238E27FC236}">
                <a16:creationId xmlns:a16="http://schemas.microsoft.com/office/drawing/2014/main" id="{C3D15418-1E32-0501-0E66-54FC2DD08E39}"/>
              </a:ext>
            </a:extLst>
          </p:cNvPr>
          <p:cNvSpPr>
            <a:spLocks noGrp="1"/>
          </p:cNvSpPr>
          <p:nvPr>
            <p:ph sz="quarter" idx="14"/>
          </p:nvPr>
        </p:nvSpPr>
        <p:spPr>
          <a:xfrm>
            <a:off x="4122370" y="533399"/>
            <a:ext cx="7536230" cy="2459736"/>
          </a:xfrm>
        </p:spPr>
        <p:txBody>
          <a:bodyPr vert="horz" lIns="91440" tIns="45720" rIns="91440" bIns="45720" rtlCol="0">
            <a:normAutofit/>
          </a:bodyPr>
          <a:lstStyle>
            <a:lvl1pPr marL="0" indent="0">
              <a:buNone/>
              <a:defRPr lang="en-US" dirty="0">
                <a:latin typeface="+mn-lt"/>
              </a:defRPr>
            </a:lvl1pPr>
            <a:lvl2pPr marL="228600" indent="0">
              <a:buNone/>
              <a:defRPr lang="en-US" dirty="0">
                <a:latin typeface="+mn-lt"/>
              </a:defRPr>
            </a:lvl2pPr>
            <a:lvl3pPr marL="457200" indent="0">
              <a:buNone/>
              <a:defRPr lang="en-US" dirty="0">
                <a:latin typeface="+mn-lt"/>
              </a:defRPr>
            </a:lvl3pPr>
            <a:lvl4pPr marL="685800" indent="0">
              <a:buNone/>
              <a:defRPr lang="en-US" dirty="0">
                <a:latin typeface="+mn-lt"/>
              </a:defRPr>
            </a:lvl4pPr>
            <a:lvl5pPr marL="914400" indent="0">
              <a:buNone/>
              <a:defRPr lang="en-US" dirty="0">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afbeelding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52399" y="3636525"/>
            <a:ext cx="11887201" cy="3069076"/>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rtlCol="0">
            <a:noAutofit/>
          </a:bodyPr>
          <a:lstStyle>
            <a:lvl1pPr marL="0" indent="0">
              <a:buNone/>
              <a:defRPr/>
            </a:lvl1pPr>
          </a:lstStyle>
          <a:p>
            <a:pPr rtl="0"/>
            <a:r>
              <a:rPr lang="nl"/>
              <a:t>   </a:t>
            </a:r>
          </a:p>
        </p:txBody>
      </p:sp>
    </p:spTree>
    <p:extLst>
      <p:ext uri="{BB962C8B-B14F-4D97-AF65-F5344CB8AC3E}">
        <p14:creationId xmlns:p14="http://schemas.microsoft.com/office/powerpoint/2010/main" val="40649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nhoud met afbeelding 14">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59341"/>
            <a:ext cx="11125199" cy="659860"/>
          </a:xfrm>
        </p:spPr>
        <p:txBody>
          <a:bodyPr rtlCol="0" anchor="t"/>
          <a:lstStyle/>
          <a:p>
            <a:pPr rtl="0"/>
            <a:r>
              <a:rPr lang="nl"/>
              <a:t>Klik om de titelstijl van het model te bewerken</a:t>
            </a:r>
          </a:p>
        </p:txBody>
      </p:sp>
      <p:sp>
        <p:nvSpPr>
          <p:cNvPr id="9" name="Tijdelijke aanduiding voor voettekst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52400"/>
            <a:ext cx="4716517"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9F3CAD5B-18BB-E21E-3A4C-7BAACB8519A4}"/>
              </a:ext>
            </a:extLst>
          </p:cNvPr>
          <p:cNvSpPr>
            <a:spLocks noGrp="1"/>
          </p:cNvSpPr>
          <p:nvPr>
            <p:ph type="dt" sz="half" idx="15"/>
          </p:nvPr>
        </p:nvSpPr>
        <p:spPr>
          <a:xfrm>
            <a:off x="9686595" y="152400"/>
            <a:ext cx="1449697"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2" y="152400"/>
            <a:ext cx="522307" cy="365125"/>
          </a:xfrm>
        </p:spPr>
        <p:txBody>
          <a:bodyPr rtlCol="0"/>
          <a:lstStyle/>
          <a:p>
            <a:pPr rtl="0"/>
            <a:fld id="{AEAA3239-9EA4-4A65-A281-97F994456D9F}" type="slidenum">
              <a:rPr lang="en-US" smtClean="0"/>
              <a:t>‹nr.›</a:t>
            </a:fld>
            <a:endParaRPr lang="en-US" dirty="0"/>
          </a:p>
        </p:txBody>
      </p:sp>
      <p:sp>
        <p:nvSpPr>
          <p:cNvPr id="8" name="Tijdelijke aanduiding voor inhoud 7">
            <a:extLst>
              <a:ext uri="{FF2B5EF4-FFF2-40B4-BE49-F238E27FC236}">
                <a16:creationId xmlns:a16="http://schemas.microsoft.com/office/drawing/2014/main" id="{07755DB3-9272-8E5E-039F-AC14A2C07898}"/>
              </a:ext>
            </a:extLst>
          </p:cNvPr>
          <p:cNvSpPr>
            <a:spLocks noGrp="1"/>
          </p:cNvSpPr>
          <p:nvPr>
            <p:ph sz="quarter" idx="14"/>
          </p:nvPr>
        </p:nvSpPr>
        <p:spPr>
          <a:xfrm>
            <a:off x="533401" y="1912399"/>
            <a:ext cx="4716516" cy="441220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afbeelding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37860" y="1912398"/>
            <a:ext cx="6301739" cy="4796682"/>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nl"/>
              <a:t>   </a:t>
            </a:r>
          </a:p>
        </p:txBody>
      </p:sp>
      <p:grpSp>
        <p:nvGrpSpPr>
          <p:cNvPr id="3" name="Groep 2">
            <a:extLst>
              <a:ext uri="{FF2B5EF4-FFF2-40B4-BE49-F238E27FC236}">
                <a16:creationId xmlns:a16="http://schemas.microsoft.com/office/drawing/2014/main" id="{F940C24D-FF4E-8AAF-2910-D50A3A251652}"/>
              </a:ext>
            </a:extLst>
          </p:cNvPr>
          <p:cNvGrpSpPr/>
          <p:nvPr userDrawn="1"/>
        </p:nvGrpSpPr>
        <p:grpSpPr>
          <a:xfrm>
            <a:off x="152400" y="6324600"/>
            <a:ext cx="1123020" cy="452960"/>
            <a:chOff x="2207201" y="-990600"/>
            <a:chExt cx="1500864" cy="605360"/>
          </a:xfrm>
          <a:solidFill>
            <a:schemeClr val="accent4">
              <a:lumMod val="40000"/>
              <a:lumOff val="60000"/>
            </a:schemeClr>
          </a:solidFill>
        </p:grpSpPr>
        <p:sp>
          <p:nvSpPr>
            <p:cNvPr id="5" name="Vrije vorm 4">
              <a:extLst>
                <a:ext uri="{FF2B5EF4-FFF2-40B4-BE49-F238E27FC236}">
                  <a16:creationId xmlns:a16="http://schemas.microsoft.com/office/drawing/2014/main" id="{0138C3D8-BB2E-E3B6-280F-9E743B4B7B8B}"/>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7" name="Ovaal 6">
              <a:extLst>
                <a:ext uri="{FF2B5EF4-FFF2-40B4-BE49-F238E27FC236}">
                  <a16:creationId xmlns:a16="http://schemas.microsoft.com/office/drawing/2014/main" id="{C3174D68-1212-7186-915B-3F82519AAA92}"/>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1" name="Ovaal 10">
              <a:extLst>
                <a:ext uri="{FF2B5EF4-FFF2-40B4-BE49-F238E27FC236}">
                  <a16:creationId xmlns:a16="http://schemas.microsoft.com/office/drawing/2014/main" id="{208C56CE-E9E2-5BC6-3882-4888D89D6807}"/>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3278988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nhoud met afbeelding 15">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38028"/>
            <a:ext cx="11125199" cy="681172"/>
          </a:xfrm>
        </p:spPr>
        <p:txBody>
          <a:bodyPr rtlCol="0" anchor="t"/>
          <a:lstStyle/>
          <a:p>
            <a:pPr rtl="0"/>
            <a:r>
              <a:rPr lang="nl"/>
              <a:t>Klik om de titelstijl van het model te bewerken</a:t>
            </a:r>
          </a:p>
        </p:txBody>
      </p:sp>
      <p:sp>
        <p:nvSpPr>
          <p:cNvPr id="9" name="Tijdelijke aanduiding voor voettekst 8">
            <a:extLst>
              <a:ext uri="{FF2B5EF4-FFF2-40B4-BE49-F238E27FC236}">
                <a16:creationId xmlns:a16="http://schemas.microsoft.com/office/drawing/2014/main" id="{820916D3-99FA-E971-607F-14E290E58854}"/>
              </a:ext>
            </a:extLst>
          </p:cNvPr>
          <p:cNvSpPr>
            <a:spLocks noGrp="1"/>
          </p:cNvSpPr>
          <p:nvPr>
            <p:ph type="ftr" sz="quarter" idx="16"/>
          </p:nvPr>
        </p:nvSpPr>
        <p:spPr>
          <a:xfrm>
            <a:off x="533400" y="172903"/>
            <a:ext cx="2144113" cy="365125"/>
          </a:xfrm>
        </p:spPr>
        <p:txBody>
          <a:bodyPr rtlCol="0"/>
          <a:lstStyle/>
          <a:p>
            <a:pPr rtl="0"/>
            <a:r>
              <a:rPr lang="nl"/>
              <a:t>Voorbeeld van voettekst</a:t>
            </a:r>
            <a:endParaRPr lang="en-US" dirty="0"/>
          </a:p>
        </p:txBody>
      </p:sp>
      <p:sp>
        <p:nvSpPr>
          <p:cNvPr id="4" name="Tijdelijke aanduiding voor datum 3">
            <a:extLst>
              <a:ext uri="{FF2B5EF4-FFF2-40B4-BE49-F238E27FC236}">
                <a16:creationId xmlns:a16="http://schemas.microsoft.com/office/drawing/2014/main" id="{9F3CAD5B-18BB-E21E-3A4C-7BAACB8519A4}"/>
              </a:ext>
            </a:extLst>
          </p:cNvPr>
          <p:cNvSpPr>
            <a:spLocks noGrp="1"/>
          </p:cNvSpPr>
          <p:nvPr>
            <p:ph type="dt" sz="half" idx="15"/>
          </p:nvPr>
        </p:nvSpPr>
        <p:spPr>
          <a:xfrm>
            <a:off x="9698655" y="172903"/>
            <a:ext cx="1449697" cy="365125"/>
          </a:xfrm>
        </p:spPr>
        <p:txBody>
          <a:bodyPr rtlCol="0"/>
          <a:lstStyle/>
          <a:p>
            <a:pPr rtl="0"/>
            <a:r>
              <a:rPr lang="en-US"/>
              <a:t>24-11-2025</a:t>
            </a:r>
            <a:endParaRPr lang="en-US" dirty="0"/>
          </a:p>
        </p:txBody>
      </p:sp>
      <p:sp>
        <p:nvSpPr>
          <p:cNvPr id="10" name="Tijdelijke aanduiding voor dia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172903"/>
            <a:ext cx="533400" cy="365125"/>
          </a:xfrm>
        </p:spPr>
        <p:txBody>
          <a:bodyPr rtlCol="0"/>
          <a:lstStyle/>
          <a:p>
            <a:pPr rtl="0"/>
            <a:fld id="{AEAA3239-9EA4-4A65-A281-97F994456D9F}" type="slidenum">
              <a:rPr lang="en-US" smtClean="0"/>
              <a:t>‹nr.›</a:t>
            </a:fld>
            <a:endParaRPr lang="en-US" dirty="0"/>
          </a:p>
        </p:txBody>
      </p:sp>
      <p:sp>
        <p:nvSpPr>
          <p:cNvPr id="12" name="Tijdelijke aanduiding voor afbeelding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52400" y="1713653"/>
            <a:ext cx="6380671" cy="49919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nl"/>
              <a:t>   </a:t>
            </a:r>
          </a:p>
        </p:txBody>
      </p:sp>
      <p:sp>
        <p:nvSpPr>
          <p:cNvPr id="8" name="Tijdelijke aanduiding voor inhoud 7">
            <a:extLst>
              <a:ext uri="{FF2B5EF4-FFF2-40B4-BE49-F238E27FC236}">
                <a16:creationId xmlns:a16="http://schemas.microsoft.com/office/drawing/2014/main" id="{07755DB3-9272-8E5E-039F-AC14A2C07898}"/>
              </a:ext>
            </a:extLst>
          </p:cNvPr>
          <p:cNvSpPr>
            <a:spLocks noGrp="1"/>
          </p:cNvSpPr>
          <p:nvPr>
            <p:ph sz="quarter" idx="14"/>
          </p:nvPr>
        </p:nvSpPr>
        <p:spPr>
          <a:xfrm>
            <a:off x="7103255" y="1713652"/>
            <a:ext cx="4555345" cy="4626221"/>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grpSp>
        <p:nvGrpSpPr>
          <p:cNvPr id="3" name="Groep 2">
            <a:extLst>
              <a:ext uri="{FF2B5EF4-FFF2-40B4-BE49-F238E27FC236}">
                <a16:creationId xmlns:a16="http://schemas.microsoft.com/office/drawing/2014/main" id="{93DC2AD8-EEC1-274E-2CAF-91B6E6043234}"/>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5" name="Vrije vorm 4">
              <a:extLst>
                <a:ext uri="{FF2B5EF4-FFF2-40B4-BE49-F238E27FC236}">
                  <a16:creationId xmlns:a16="http://schemas.microsoft.com/office/drawing/2014/main" id="{CC868200-7F84-A90B-0C48-C405EB737F34}"/>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6" name="Ovaal 5">
              <a:extLst>
                <a:ext uri="{FF2B5EF4-FFF2-40B4-BE49-F238E27FC236}">
                  <a16:creationId xmlns:a16="http://schemas.microsoft.com/office/drawing/2014/main" id="{E9731EA4-0975-21CF-5EC6-9E86D1BCC460}"/>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 name="Ovaal 6">
              <a:extLst>
                <a:ext uri="{FF2B5EF4-FFF2-40B4-BE49-F238E27FC236}">
                  <a16:creationId xmlns:a16="http://schemas.microsoft.com/office/drawing/2014/main" id="{32E0E55F-607A-CA44-0E42-DBF059BFB5E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1154042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houd met afbeelding 16">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1" y="533400"/>
            <a:ext cx="4751831" cy="1066800"/>
          </a:xfrm>
        </p:spPr>
        <p:txBody>
          <a:bodyPr rtlCol="0" anchor="t">
            <a:normAutofit/>
          </a:bodyPr>
          <a:lstStyle>
            <a:lvl1pPr>
              <a:defRPr sz="2800"/>
            </a:lvl1pPr>
          </a:lstStyle>
          <a:p>
            <a:pPr rtl="0"/>
            <a:r>
              <a:rPr lang="nl"/>
              <a:t>Klik om de titelstijl van het model te bewerken</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68275"/>
            <a:ext cx="2884652" cy="365125"/>
          </a:xfrm>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68275"/>
            <a:ext cx="2202644" cy="365125"/>
          </a:xfrm>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68275"/>
            <a:ext cx="511504" cy="365125"/>
          </a:xfrm>
        </p:spPr>
        <p:txBody>
          <a:bodyPr rtlCol="0"/>
          <a:lstStyle/>
          <a:p>
            <a:pPr rtl="0"/>
            <a:fld id="{AEAA3239-9EA4-4A65-A281-97F994456D9F}" type="slidenum">
              <a:rPr lang="en-US" smtClean="0"/>
              <a:t>‹nr.›</a:t>
            </a:fld>
            <a:endParaRPr lang="en-US"/>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1965325"/>
            <a:ext cx="5132831" cy="4740275"/>
          </a:xfrm>
          <a:blipFill dpi="0" rotWithShape="1">
            <a:blip r:embed="rId2">
              <a:alphaModFix amt="60000"/>
            </a:blip>
            <a:srcRect/>
            <a:stretch>
              <a:fillRect/>
            </a:stretch>
          </a:blipFill>
        </p:spPr>
        <p:txBody>
          <a:bodyPr rtlCol="0"/>
          <a:lstStyle>
            <a:lvl1pPr marL="0" indent="0">
              <a:buNone/>
              <a:defRPr/>
            </a:lvl1pPr>
          </a:lstStyle>
          <a:p>
            <a:pPr rtl="0"/>
            <a:r>
              <a:rPr lang="nl"/>
              <a:t>   </a:t>
            </a:r>
          </a:p>
        </p:txBody>
      </p:sp>
      <p:sp>
        <p:nvSpPr>
          <p:cNvPr id="8" name="Tijdelijke aanduiding voor inhoud 7">
            <a:extLst>
              <a:ext uri="{FF2B5EF4-FFF2-40B4-BE49-F238E27FC236}">
                <a16:creationId xmlns:a16="http://schemas.microsoft.com/office/drawing/2014/main" id="{8BAC3300-BF12-B200-9F06-8D5AC45CB7EF}"/>
              </a:ext>
            </a:extLst>
          </p:cNvPr>
          <p:cNvSpPr>
            <a:spLocks noGrp="1"/>
          </p:cNvSpPr>
          <p:nvPr>
            <p:ph sz="quarter" idx="14"/>
          </p:nvPr>
        </p:nvSpPr>
        <p:spPr>
          <a:xfrm>
            <a:off x="5905562" y="533401"/>
            <a:ext cx="5753037" cy="5806472"/>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grpSp>
        <p:nvGrpSpPr>
          <p:cNvPr id="3" name="Groep 2">
            <a:extLst>
              <a:ext uri="{FF2B5EF4-FFF2-40B4-BE49-F238E27FC236}">
                <a16:creationId xmlns:a16="http://schemas.microsoft.com/office/drawing/2014/main" id="{1A3C6D11-73AA-988F-E1D4-664C174ABABA}"/>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4" name="Vrije vorm 3">
              <a:extLst>
                <a:ext uri="{FF2B5EF4-FFF2-40B4-BE49-F238E27FC236}">
                  <a16:creationId xmlns:a16="http://schemas.microsoft.com/office/drawing/2014/main" id="{F8B5E6DD-EE69-D40C-A8FE-DE2384B1E8BB}"/>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5FC0711D-C5ED-5B1A-2E7C-9FE15FB482E0}"/>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 name="Ovaal 9">
              <a:extLst>
                <a:ext uri="{FF2B5EF4-FFF2-40B4-BE49-F238E27FC236}">
                  <a16:creationId xmlns:a16="http://schemas.microsoft.com/office/drawing/2014/main" id="{BD1D12C4-9951-4AB5-34C3-19533883DE7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13762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nhoud met afbeelding 17">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2" y="533400"/>
            <a:ext cx="3738880" cy="1492045"/>
          </a:xfrm>
        </p:spPr>
        <p:txBody>
          <a:bodyPr rtlCol="0" anchor="t">
            <a:normAutofit/>
          </a:bodyPr>
          <a:lstStyle>
            <a:lvl1pPr>
              <a:defRPr sz="2800"/>
            </a:lvl1pPr>
          </a:lstStyle>
          <a:p>
            <a:pPr rtl="0"/>
            <a:r>
              <a:rPr lang="nl"/>
              <a:t>Klik om de titelstijl van het model te bewerken</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88672"/>
            <a:ext cx="2884652" cy="365125"/>
          </a:xfrm>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88672"/>
            <a:ext cx="2202644" cy="365125"/>
          </a:xfrm>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88672"/>
            <a:ext cx="511504" cy="365125"/>
          </a:xfrm>
        </p:spPr>
        <p:txBody>
          <a:bodyPr rtlCol="0"/>
          <a:lstStyle/>
          <a:p>
            <a:pPr rtl="0"/>
            <a:fld id="{AEAA3239-9EA4-4A65-A281-97F994456D9F}" type="slidenum">
              <a:rPr lang="en-US" smtClean="0"/>
              <a:t>‹nr.›</a:t>
            </a:fld>
            <a:endParaRPr lang="en-US"/>
          </a:p>
        </p:txBody>
      </p:sp>
      <p:sp>
        <p:nvSpPr>
          <p:cNvPr id="11" name="Tijdelijke aanduiding voor afbeelding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2295144"/>
            <a:ext cx="4119881" cy="4410455"/>
          </a:xfrm>
          <a:blipFill dpi="0" rotWithShape="1">
            <a:blip r:embed="rId2">
              <a:alphaModFix amt="60000"/>
            </a:blip>
            <a:srcRect/>
            <a:stretch>
              <a:fillRect/>
            </a:stretch>
          </a:blipFill>
        </p:spPr>
        <p:txBody>
          <a:bodyPr rtlCol="0"/>
          <a:lstStyle>
            <a:lvl1pPr marL="0" indent="0">
              <a:buNone/>
              <a:defRPr/>
            </a:lvl1pPr>
          </a:lstStyle>
          <a:p>
            <a:pPr rtl="0"/>
            <a:r>
              <a:rPr lang="nl"/>
              <a:t>   </a:t>
            </a:r>
          </a:p>
        </p:txBody>
      </p:sp>
      <p:sp>
        <p:nvSpPr>
          <p:cNvPr id="8" name="Tijdelijke aanduiding voor inhoud 7">
            <a:extLst>
              <a:ext uri="{FF2B5EF4-FFF2-40B4-BE49-F238E27FC236}">
                <a16:creationId xmlns:a16="http://schemas.microsoft.com/office/drawing/2014/main" id="{83F7B03F-5EDA-605B-1A2E-F48896E48939}"/>
              </a:ext>
            </a:extLst>
          </p:cNvPr>
          <p:cNvSpPr>
            <a:spLocks noGrp="1"/>
          </p:cNvSpPr>
          <p:nvPr>
            <p:ph sz="quarter" idx="14"/>
          </p:nvPr>
        </p:nvSpPr>
        <p:spPr>
          <a:xfrm>
            <a:off x="4933150" y="533401"/>
            <a:ext cx="6725450" cy="5810554"/>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grpSp>
        <p:nvGrpSpPr>
          <p:cNvPr id="3" name="Groep 2">
            <a:extLst>
              <a:ext uri="{FF2B5EF4-FFF2-40B4-BE49-F238E27FC236}">
                <a16:creationId xmlns:a16="http://schemas.microsoft.com/office/drawing/2014/main" id="{1E4B44CF-1305-73AF-CB81-185F71C3F9A8}"/>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4" name="Vrije vorm 3">
              <a:extLst>
                <a:ext uri="{FF2B5EF4-FFF2-40B4-BE49-F238E27FC236}">
                  <a16:creationId xmlns:a16="http://schemas.microsoft.com/office/drawing/2014/main" id="{07FBDB18-DAD4-56E8-76C4-52841FE2189D}"/>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2CFCD660-D08E-0A3F-7278-2E9F9F36C832}"/>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0" name="Ovaal 9">
              <a:extLst>
                <a:ext uri="{FF2B5EF4-FFF2-40B4-BE49-F238E27FC236}">
                  <a16:creationId xmlns:a16="http://schemas.microsoft.com/office/drawing/2014/main" id="{6DFA1FF0-E75A-D7BA-5FB5-9B53D80B386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30168536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houd met afbeelding 18">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1" y="533400"/>
            <a:ext cx="3776106" cy="1517187"/>
          </a:xfrm>
        </p:spPr>
        <p:txBody>
          <a:bodyPr rtlCol="0" anchor="t">
            <a:normAutofit/>
          </a:bodyPr>
          <a:lstStyle>
            <a:lvl1pPr>
              <a:defRPr sz="2800"/>
            </a:lvl1pPr>
          </a:lstStyle>
          <a:p>
            <a:pPr rtl="0"/>
            <a:r>
              <a:rPr lang="nl"/>
              <a:t>Klik om de titelstijl van het model te bewerken</a:t>
            </a:r>
            <a:endParaRPr lang="en-US" dirty="0"/>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88672"/>
            <a:ext cx="2202644" cy="365125"/>
          </a:xfrm>
        </p:spPr>
        <p:txBody>
          <a:bodyPr rtlCol="0"/>
          <a:lstStyle/>
          <a:p>
            <a:pPr rtl="0"/>
            <a:r>
              <a:rPr lang="en-US"/>
              <a:t>24-11-2025</a:t>
            </a:r>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88672"/>
            <a:ext cx="2884652" cy="365125"/>
          </a:xfrm>
        </p:spPr>
        <p:txBody>
          <a:bodyPr rtlCol="0"/>
          <a:lstStyle/>
          <a:p>
            <a:pPr rtl="0"/>
            <a:r>
              <a:rPr lang="nl"/>
              <a:t>Voorbeeld van voettekst</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88672"/>
            <a:ext cx="511504" cy="365125"/>
          </a:xfrm>
        </p:spPr>
        <p:txBody>
          <a:bodyPr rtlCol="0"/>
          <a:lstStyle/>
          <a:p>
            <a:pPr rtl="0"/>
            <a:fld id="{AEAA3239-9EA4-4A65-A281-97F994456D9F}" type="slidenum">
              <a:rPr lang="en-US" smtClean="0"/>
              <a:t>‹nr.›</a:t>
            </a:fld>
            <a:endParaRPr lang="en-US"/>
          </a:p>
        </p:txBody>
      </p:sp>
      <p:sp>
        <p:nvSpPr>
          <p:cNvPr id="15" name="Tijdelijke aanduiding voor afbeelding 14">
            <a:extLst>
              <a:ext uri="{FF2B5EF4-FFF2-40B4-BE49-F238E27FC236}">
                <a16:creationId xmlns:a16="http://schemas.microsoft.com/office/drawing/2014/main" id="{E3C17A09-6C4B-7D4E-85BB-8A1C6656C79D}"/>
              </a:ext>
            </a:extLst>
          </p:cNvPr>
          <p:cNvSpPr>
            <a:spLocks noGrp="1"/>
          </p:cNvSpPr>
          <p:nvPr>
            <p:ph type="pic" sz="quarter" idx="15"/>
          </p:nvPr>
        </p:nvSpPr>
        <p:spPr>
          <a:xfrm>
            <a:off x="152400" y="2166087"/>
            <a:ext cx="4157105" cy="4527311"/>
          </a:xfrm>
          <a:custGeom>
            <a:avLst/>
            <a:gdLst>
              <a:gd name="connsiteX0" fmla="*/ 1652105 w 4157105"/>
              <a:gd name="connsiteY0" fmla="*/ 0 h 4527311"/>
              <a:gd name="connsiteX1" fmla="*/ 2122593 w 4157105"/>
              <a:gd name="connsiteY1" fmla="*/ 0 h 4527311"/>
              <a:gd name="connsiteX2" fmla="*/ 2344784 w 4157105"/>
              <a:gd name="connsiteY2" fmla="*/ 33911 h 4527311"/>
              <a:gd name="connsiteX3" fmla="*/ 4145388 w 4157105"/>
              <a:gd name="connsiteY3" fmla="*/ 2025485 h 4527311"/>
              <a:gd name="connsiteX4" fmla="*/ 4157105 w 4157105"/>
              <a:gd name="connsiteY4" fmla="*/ 2257534 h 4527311"/>
              <a:gd name="connsiteX5" fmla="*/ 4157105 w 4157105"/>
              <a:gd name="connsiteY5" fmla="*/ 2257574 h 4527311"/>
              <a:gd name="connsiteX6" fmla="*/ 4145388 w 4157105"/>
              <a:gd name="connsiteY6" fmla="*/ 2489624 h 4527311"/>
              <a:gd name="connsiteX7" fmla="*/ 1887349 w 4157105"/>
              <a:gd name="connsiteY7" fmla="*/ 4527311 h 4527311"/>
              <a:gd name="connsiteX8" fmla="*/ 5231 w 4157105"/>
              <a:gd name="connsiteY8" fmla="*/ 3526597 h 4527311"/>
              <a:gd name="connsiteX9" fmla="*/ 0 w 4157105"/>
              <a:gd name="connsiteY9" fmla="*/ 3517987 h 4527311"/>
              <a:gd name="connsiteX10" fmla="*/ 0 w 4157105"/>
              <a:gd name="connsiteY10" fmla="*/ 998627 h 4527311"/>
              <a:gd name="connsiteX11" fmla="*/ 20659 w 4157105"/>
              <a:gd name="connsiteY11" fmla="*/ 965968 h 4527311"/>
              <a:gd name="connsiteX12" fmla="*/ 1429914 w 4157105"/>
              <a:gd name="connsiteY12" fmla="*/ 33911 h 452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7105" h="4527311">
                <a:moveTo>
                  <a:pt x="1652105" y="0"/>
                </a:moveTo>
                <a:lnTo>
                  <a:pt x="2122593" y="0"/>
                </a:lnTo>
                <a:lnTo>
                  <a:pt x="2344784" y="33911"/>
                </a:lnTo>
                <a:cubicBezTo>
                  <a:pt x="3305196" y="230439"/>
                  <a:pt x="4044651" y="1033551"/>
                  <a:pt x="4145388" y="2025485"/>
                </a:cubicBezTo>
                <a:lnTo>
                  <a:pt x="4157105" y="2257534"/>
                </a:lnTo>
                <a:lnTo>
                  <a:pt x="4157105" y="2257574"/>
                </a:lnTo>
                <a:lnTo>
                  <a:pt x="4145388" y="2489624"/>
                </a:lnTo>
                <a:cubicBezTo>
                  <a:pt x="4029153" y="3634162"/>
                  <a:pt x="3062554" y="4527311"/>
                  <a:pt x="1887349" y="4527311"/>
                </a:cubicBezTo>
                <a:cubicBezTo>
                  <a:pt x="1103879" y="4527311"/>
                  <a:pt x="413123" y="4130356"/>
                  <a:pt x="5231" y="3526597"/>
                </a:cubicBezTo>
                <a:lnTo>
                  <a:pt x="0" y="3517987"/>
                </a:lnTo>
                <a:lnTo>
                  <a:pt x="0" y="998627"/>
                </a:lnTo>
                <a:lnTo>
                  <a:pt x="20659" y="965968"/>
                </a:lnTo>
                <a:cubicBezTo>
                  <a:pt x="347419" y="494603"/>
                  <a:pt x="848126" y="152962"/>
                  <a:pt x="1429914" y="33911"/>
                </a:cubicBezTo>
                <a:close/>
              </a:path>
            </a:pathLst>
          </a:custGeom>
          <a:blipFill dpi="0" rotWithShape="1">
            <a:blip r:embed="rId2">
              <a:alphaModFix amt="60000"/>
            </a:blip>
            <a:srcRect/>
            <a:stretch>
              <a:fillRect/>
            </a:stretch>
          </a:blipFill>
        </p:spPr>
        <p:txBody>
          <a:bodyPr wrap="square" rtlCol="0">
            <a:noAutofit/>
          </a:bodyPr>
          <a:lstStyle/>
          <a:p>
            <a:pPr rtl="0"/>
            <a:endParaRPr lang="en-US"/>
          </a:p>
        </p:txBody>
      </p:sp>
      <p:sp>
        <p:nvSpPr>
          <p:cNvPr id="9" name="Tijdelijke aanduiding voor inhoud 7">
            <a:extLst>
              <a:ext uri="{FF2B5EF4-FFF2-40B4-BE49-F238E27FC236}">
                <a16:creationId xmlns:a16="http://schemas.microsoft.com/office/drawing/2014/main" id="{C8C12F3C-50DF-BEBA-FB6C-27142A162AAE}"/>
              </a:ext>
            </a:extLst>
          </p:cNvPr>
          <p:cNvSpPr>
            <a:spLocks noGrp="1"/>
          </p:cNvSpPr>
          <p:nvPr>
            <p:ph sz="quarter" idx="14"/>
          </p:nvPr>
        </p:nvSpPr>
        <p:spPr>
          <a:xfrm>
            <a:off x="4933150" y="533401"/>
            <a:ext cx="6725450" cy="5810554"/>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Tree>
    <p:extLst>
      <p:ext uri="{BB962C8B-B14F-4D97-AF65-F5344CB8AC3E}">
        <p14:creationId xmlns:p14="http://schemas.microsoft.com/office/powerpoint/2010/main" val="2484130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Getal groot ">
    <p:bg>
      <p:bgPr>
        <a:solidFill>
          <a:schemeClr val="accent4"/>
        </a:solidFill>
        <a:effectLst/>
      </p:bgPr>
    </p:bg>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2F71D5AD-5918-9F17-2D08-84D34E91AE20}"/>
              </a:ext>
            </a:extLst>
          </p:cNvPr>
          <p:cNvGrpSpPr/>
          <p:nvPr userDrawn="1"/>
        </p:nvGrpSpPr>
        <p:grpSpPr>
          <a:xfrm>
            <a:off x="165100" y="-88436"/>
            <a:ext cx="11895596" cy="7037751"/>
            <a:chOff x="165100" y="-88436"/>
            <a:chExt cx="11895596" cy="7037751"/>
          </a:xfrm>
        </p:grpSpPr>
        <p:sp>
          <p:nvSpPr>
            <p:cNvPr id="6" name="Vrije vorm 5">
              <a:extLst>
                <a:ext uri="{FF2B5EF4-FFF2-40B4-BE49-F238E27FC236}">
                  <a16:creationId xmlns:a16="http://schemas.microsoft.com/office/drawing/2014/main" id="{CF5255D9-D437-440F-52FC-7A9A56ED69B6}"/>
                </a:ext>
              </a:extLst>
            </p:cNvPr>
            <p:cNvSpPr/>
            <p:nvPr userDrawn="1"/>
          </p:nvSpPr>
          <p:spPr>
            <a:xfrm>
              <a:off x="11211807" y="1222325"/>
              <a:ext cx="848889" cy="4397497"/>
            </a:xfrm>
            <a:custGeom>
              <a:avLst/>
              <a:gdLst>
                <a:gd name="connsiteX0" fmla="*/ 848889 w 848889"/>
                <a:gd name="connsiteY0" fmla="*/ 0 h 4397497"/>
                <a:gd name="connsiteX1" fmla="*/ 848889 w 848889"/>
                <a:gd name="connsiteY1" fmla="*/ 4397497 h 4397497"/>
                <a:gd name="connsiteX2" fmla="*/ 661895 w 848889"/>
                <a:gd name="connsiteY2" fmla="*/ 4172274 h 4397497"/>
                <a:gd name="connsiteX3" fmla="*/ 0 w 848889"/>
                <a:gd name="connsiteY3" fmla="*/ 2198748 h 4397497"/>
                <a:gd name="connsiteX4" fmla="*/ 661895 w 848889"/>
                <a:gd name="connsiteY4" fmla="*/ 225223 h 4397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889" h="4397497">
                  <a:moveTo>
                    <a:pt x="848889" y="0"/>
                  </a:moveTo>
                  <a:lnTo>
                    <a:pt x="848889" y="4397497"/>
                  </a:lnTo>
                  <a:lnTo>
                    <a:pt x="661895" y="4172274"/>
                  </a:lnTo>
                  <a:cubicBezTo>
                    <a:pt x="246457" y="3623646"/>
                    <a:pt x="0" y="2939978"/>
                    <a:pt x="0" y="2198748"/>
                  </a:cubicBezTo>
                  <a:cubicBezTo>
                    <a:pt x="0" y="1457518"/>
                    <a:pt x="246457" y="773851"/>
                    <a:pt x="661895" y="225223"/>
                  </a:cubicBezTo>
                  <a:close/>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Ovaal 7">
              <a:extLst>
                <a:ext uri="{FF2B5EF4-FFF2-40B4-BE49-F238E27FC236}">
                  <a16:creationId xmlns:a16="http://schemas.microsoft.com/office/drawing/2014/main" id="{A94AE810-B300-8E7F-E8A1-5AFF4F9C218D}"/>
                </a:ext>
              </a:extLst>
            </p:cNvPr>
            <p:cNvSpPr/>
            <p:nvPr userDrawn="1"/>
          </p:nvSpPr>
          <p:spPr>
            <a:xfrm flipH="1">
              <a:off x="165100" y="148865"/>
              <a:ext cx="6544414" cy="654441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Ovaal 8">
              <a:extLst>
                <a:ext uri="{FF2B5EF4-FFF2-40B4-BE49-F238E27FC236}">
                  <a16:creationId xmlns:a16="http://schemas.microsoft.com/office/drawing/2014/main" id="{8351FAB8-FACD-B6BD-022E-9C93374487CD}"/>
                </a:ext>
              </a:extLst>
            </p:cNvPr>
            <p:cNvSpPr/>
            <p:nvPr userDrawn="1"/>
          </p:nvSpPr>
          <p:spPr>
            <a:xfrm rot="1580702" flipH="1">
              <a:off x="6957943" y="-88436"/>
              <a:ext cx="4005435" cy="703775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5756306E-B77F-CE22-FA8C-F08F17B5E9B4}"/>
              </a:ext>
            </a:extLst>
          </p:cNvPr>
          <p:cNvSpPr>
            <a:spLocks noGrp="1"/>
          </p:cNvSpPr>
          <p:nvPr>
            <p:ph type="title"/>
          </p:nvPr>
        </p:nvSpPr>
        <p:spPr>
          <a:xfrm>
            <a:off x="7147521" y="533400"/>
            <a:ext cx="3672879" cy="5791200"/>
          </a:xfrm>
        </p:spPr>
        <p:txBody>
          <a:bodyPr rtlCol="0" anchor="ctr">
            <a:normAutofit/>
          </a:bodyPr>
          <a:lstStyle>
            <a:lvl1pPr algn="ctr">
              <a:lnSpc>
                <a:spcPct val="110000"/>
              </a:lnSpc>
              <a:defRPr sz="2800" b="0">
                <a:solidFill>
                  <a:schemeClr val="tx1"/>
                </a:solidFill>
                <a:latin typeface="+mj-lt"/>
              </a:defRPr>
            </a:lvl1pPr>
          </a:lstStyle>
          <a:p>
            <a:pPr rtl="0"/>
            <a:r>
              <a:rPr lang="nl"/>
              <a:t>Klik om de titelstijl van het model te bewerken</a:t>
            </a:r>
            <a:endParaRPr lang="en-US" dirty="0"/>
          </a:p>
        </p:txBody>
      </p:sp>
      <p:sp>
        <p:nvSpPr>
          <p:cNvPr id="7" name="Tijdelijke aanduiding voor inhoud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3400" y="533400"/>
            <a:ext cx="5715000" cy="5791200"/>
          </a:xfrm>
        </p:spPr>
        <p:txBody>
          <a:bodyPr rtlCol="0" anchor="ctr">
            <a:normAutofit/>
          </a:bodyPr>
          <a:lstStyle>
            <a:lvl1pPr marL="0" indent="0" algn="ctr">
              <a:lnSpc>
                <a:spcPct val="90000"/>
              </a:lnSpc>
              <a:buNone/>
              <a:defRPr sz="20000" b="0" i="0">
                <a:solidFill>
                  <a:schemeClr val="tx1"/>
                </a:solidFill>
                <a:latin typeface="+mn-lt"/>
              </a:defRPr>
            </a:lvl1pPr>
          </a:lstStyle>
          <a:p>
            <a:pPr lvl="0" rtl="0"/>
            <a:r>
              <a:rPr lang="nl"/>
              <a:t>##%</a:t>
            </a:r>
          </a:p>
        </p:txBody>
      </p:sp>
      <p:sp>
        <p:nvSpPr>
          <p:cNvPr id="4" name="Tijdelijke aanduiding voor voetteks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r>
              <a:rPr lang="nl"/>
              <a:t>Voorbeeld van voettekst</a:t>
            </a:r>
          </a:p>
        </p:txBody>
      </p:sp>
      <p:sp>
        <p:nvSpPr>
          <p:cNvPr id="3" name="Tijdelijke aanduiding voo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5" name="Tijdelijke aanduiding voor dia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33919335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etal groot 2">
    <p:bg>
      <p:bgPr>
        <a:solidFill>
          <a:schemeClr val="accent4"/>
        </a:solidFill>
        <a:effectLst/>
      </p:bgPr>
    </p:bg>
    <p:spTree>
      <p:nvGrpSpPr>
        <p:cNvPr id="1" name=""/>
        <p:cNvGrpSpPr/>
        <p:nvPr/>
      </p:nvGrpSpPr>
      <p:grpSpPr>
        <a:xfrm>
          <a:off x="0" y="0"/>
          <a:ext cx="0" cy="0"/>
          <a:chOff x="0" y="0"/>
          <a:chExt cx="0" cy="0"/>
        </a:xfrm>
      </p:grpSpPr>
      <p:grpSp>
        <p:nvGrpSpPr>
          <p:cNvPr id="11" name="Groep 10">
            <a:extLst>
              <a:ext uri="{FF2B5EF4-FFF2-40B4-BE49-F238E27FC236}">
                <a16:creationId xmlns:a16="http://schemas.microsoft.com/office/drawing/2014/main" id="{8001A80B-57C3-2542-F8F9-4162F212C6E2}"/>
              </a:ext>
            </a:extLst>
          </p:cNvPr>
          <p:cNvGrpSpPr/>
          <p:nvPr userDrawn="1"/>
        </p:nvGrpSpPr>
        <p:grpSpPr>
          <a:xfrm>
            <a:off x="152400" y="-88436"/>
            <a:ext cx="11903178" cy="7037751"/>
            <a:chOff x="152400" y="-88436"/>
            <a:chExt cx="11903178" cy="7037751"/>
          </a:xfrm>
        </p:grpSpPr>
        <p:sp>
          <p:nvSpPr>
            <p:cNvPr id="12" name="Vrije vorm 11">
              <a:extLst>
                <a:ext uri="{FF2B5EF4-FFF2-40B4-BE49-F238E27FC236}">
                  <a16:creationId xmlns:a16="http://schemas.microsoft.com/office/drawing/2014/main" id="{29A715F7-04E9-46E5-C36A-E9884D1BF516}"/>
                </a:ext>
              </a:extLst>
            </p:cNvPr>
            <p:cNvSpPr/>
            <p:nvPr/>
          </p:nvSpPr>
          <p:spPr>
            <a:xfrm flipH="1">
              <a:off x="152400" y="653131"/>
              <a:ext cx="1526293" cy="5535886"/>
            </a:xfrm>
            <a:custGeom>
              <a:avLst/>
              <a:gdLst>
                <a:gd name="connsiteX0" fmla="*/ 1526293 w 1526293"/>
                <a:gd name="connsiteY0" fmla="*/ 0 h 5535886"/>
                <a:gd name="connsiteX1" fmla="*/ 1525150 w 1526293"/>
                <a:gd name="connsiteY1" fmla="*/ 652 h 5535886"/>
                <a:gd name="connsiteX2" fmla="*/ 0 w 1526293"/>
                <a:gd name="connsiteY2" fmla="*/ 2767942 h 5535886"/>
                <a:gd name="connsiteX3" fmla="*/ 1525150 w 1526293"/>
                <a:gd name="connsiteY3" fmla="*/ 5535233 h 5535886"/>
                <a:gd name="connsiteX4" fmla="*/ 1526293 w 1526293"/>
                <a:gd name="connsiteY4" fmla="*/ 5535886 h 5535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293" h="5535886">
                  <a:moveTo>
                    <a:pt x="1526293" y="0"/>
                  </a:moveTo>
                  <a:lnTo>
                    <a:pt x="1525150" y="652"/>
                  </a:lnTo>
                  <a:cubicBezTo>
                    <a:pt x="608598" y="580508"/>
                    <a:pt x="0" y="1603152"/>
                    <a:pt x="0" y="2767942"/>
                  </a:cubicBezTo>
                  <a:cubicBezTo>
                    <a:pt x="0" y="3932733"/>
                    <a:pt x="608598" y="4955377"/>
                    <a:pt x="1525150" y="5535233"/>
                  </a:cubicBezTo>
                  <a:lnTo>
                    <a:pt x="1526293" y="5535886"/>
                  </a:ln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3" name="Vrije vorm 12">
              <a:extLst>
                <a:ext uri="{FF2B5EF4-FFF2-40B4-BE49-F238E27FC236}">
                  <a16:creationId xmlns:a16="http://schemas.microsoft.com/office/drawing/2014/main" id="{E2ADEA49-6060-3F6F-D1ED-DA311F3074C0}"/>
                </a:ext>
              </a:extLst>
            </p:cNvPr>
            <p:cNvSpPr/>
            <p:nvPr/>
          </p:nvSpPr>
          <p:spPr>
            <a:xfrm>
              <a:off x="6180986" y="148865"/>
              <a:ext cx="5874592" cy="6544414"/>
            </a:xfrm>
            <a:custGeom>
              <a:avLst/>
              <a:gdLst>
                <a:gd name="connsiteX0" fmla="*/ 3272207 w 5874592"/>
                <a:gd name="connsiteY0" fmla="*/ 0 h 6544414"/>
                <a:gd name="connsiteX1" fmla="*/ 5797201 w 5874592"/>
                <a:gd name="connsiteY1" fmla="*/ 1190780 h 6544414"/>
                <a:gd name="connsiteX2" fmla="*/ 5874592 w 5874592"/>
                <a:gd name="connsiteY2" fmla="*/ 1294273 h 6544414"/>
                <a:gd name="connsiteX3" fmla="*/ 5874592 w 5874592"/>
                <a:gd name="connsiteY3" fmla="*/ 5250141 h 6544414"/>
                <a:gd name="connsiteX4" fmla="*/ 5797201 w 5874592"/>
                <a:gd name="connsiteY4" fmla="*/ 5353635 h 6544414"/>
                <a:gd name="connsiteX5" fmla="*/ 3272207 w 5874592"/>
                <a:gd name="connsiteY5" fmla="*/ 6544414 h 6544414"/>
                <a:gd name="connsiteX6" fmla="*/ 0 w 5874592"/>
                <a:gd name="connsiteY6" fmla="*/ 3272207 h 6544414"/>
                <a:gd name="connsiteX7" fmla="*/ 3272207 w 5874592"/>
                <a:gd name="connsiteY7" fmla="*/ 0 h 654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4592" h="6544414">
                  <a:moveTo>
                    <a:pt x="3272207" y="0"/>
                  </a:moveTo>
                  <a:cubicBezTo>
                    <a:pt x="4288752" y="0"/>
                    <a:pt x="5197030" y="463541"/>
                    <a:pt x="5797201" y="1190780"/>
                  </a:cubicBezTo>
                  <a:lnTo>
                    <a:pt x="5874592" y="1294273"/>
                  </a:lnTo>
                  <a:lnTo>
                    <a:pt x="5874592" y="5250141"/>
                  </a:lnTo>
                  <a:lnTo>
                    <a:pt x="5797201" y="5353635"/>
                  </a:lnTo>
                  <a:cubicBezTo>
                    <a:pt x="5197030" y="6080874"/>
                    <a:pt x="4288752" y="6544414"/>
                    <a:pt x="3272207" y="6544414"/>
                  </a:cubicBezTo>
                  <a:cubicBezTo>
                    <a:pt x="1465017" y="6544414"/>
                    <a:pt x="0" y="5079397"/>
                    <a:pt x="0" y="3272207"/>
                  </a:cubicBezTo>
                  <a:cubicBezTo>
                    <a:pt x="0" y="1465017"/>
                    <a:pt x="1465017" y="0"/>
                    <a:pt x="3272207" y="0"/>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Ovaal 13">
              <a:extLst>
                <a:ext uri="{FF2B5EF4-FFF2-40B4-BE49-F238E27FC236}">
                  <a16:creationId xmlns:a16="http://schemas.microsoft.com/office/drawing/2014/main" id="{AE1AA2C1-F4A0-4B20-96E2-4E487E8DFC09}"/>
                </a:ext>
              </a:extLst>
            </p:cNvPr>
            <p:cNvSpPr/>
            <p:nvPr/>
          </p:nvSpPr>
          <p:spPr>
            <a:xfrm rot="20019298">
              <a:off x="1927122" y="-88436"/>
              <a:ext cx="4005435" cy="7037751"/>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16" name="Titel 1">
            <a:extLst>
              <a:ext uri="{FF2B5EF4-FFF2-40B4-BE49-F238E27FC236}">
                <a16:creationId xmlns:a16="http://schemas.microsoft.com/office/drawing/2014/main" id="{214F1C20-FCE7-30C0-F59F-71217EDB9E89}"/>
              </a:ext>
            </a:extLst>
          </p:cNvPr>
          <p:cNvSpPr>
            <a:spLocks noGrp="1"/>
          </p:cNvSpPr>
          <p:nvPr>
            <p:ph type="title"/>
          </p:nvPr>
        </p:nvSpPr>
        <p:spPr>
          <a:xfrm>
            <a:off x="7405179" y="533400"/>
            <a:ext cx="3948621" cy="5791200"/>
          </a:xfrm>
        </p:spPr>
        <p:txBody>
          <a:bodyPr rtlCol="0" anchor="ctr">
            <a:normAutofit/>
          </a:bodyPr>
          <a:lstStyle>
            <a:lvl1pPr algn="ctr">
              <a:lnSpc>
                <a:spcPct val="110000"/>
              </a:lnSpc>
              <a:defRPr sz="2800" b="0">
                <a:solidFill>
                  <a:schemeClr val="tx1"/>
                </a:solidFill>
                <a:latin typeface="+mj-lt"/>
              </a:defRPr>
            </a:lvl1pPr>
          </a:lstStyle>
          <a:p>
            <a:pPr rtl="0"/>
            <a:r>
              <a:rPr lang="nl"/>
              <a:t>Klik om de titelstijl van het model te bewerken</a:t>
            </a:r>
          </a:p>
        </p:txBody>
      </p:sp>
      <p:sp>
        <p:nvSpPr>
          <p:cNvPr id="7" name="Tijdelijke aanduiding voor inhoud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3400" y="533400"/>
            <a:ext cx="5715000" cy="5791200"/>
          </a:xfrm>
        </p:spPr>
        <p:txBody>
          <a:bodyPr rtlCol="0" anchor="ctr">
            <a:normAutofit/>
          </a:bodyPr>
          <a:lstStyle>
            <a:lvl1pPr marL="0" indent="0" algn="ctr">
              <a:lnSpc>
                <a:spcPct val="90000"/>
              </a:lnSpc>
              <a:buNone/>
              <a:defRPr sz="20000" b="0" i="0">
                <a:solidFill>
                  <a:schemeClr val="tx1"/>
                </a:solidFill>
                <a:latin typeface="+mn-lt"/>
              </a:defRPr>
            </a:lvl1pPr>
          </a:lstStyle>
          <a:p>
            <a:pPr lvl="0" rtl="0"/>
            <a:r>
              <a:rPr lang="nl"/>
              <a:t>##%</a:t>
            </a:r>
          </a:p>
        </p:txBody>
      </p:sp>
      <p:sp>
        <p:nvSpPr>
          <p:cNvPr id="4" name="Tijdelijke aanduiding voor voetteks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r>
              <a:rPr lang="nl"/>
              <a:t>Voorbeeld van voettekst</a:t>
            </a:r>
          </a:p>
        </p:txBody>
      </p:sp>
      <p:sp>
        <p:nvSpPr>
          <p:cNvPr id="3" name="Tijdelijke aanduiding voo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5" name="Tijdelijke aanduiding voor dia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20508473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etal groot 3 ">
    <p:bg>
      <p:bgPr>
        <a:solidFill>
          <a:schemeClr val="accent4"/>
        </a:solidFill>
        <a:effectLst/>
      </p:bgPr>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E4D2F98B-D271-37CE-BA9E-7E33E5BDD2F8}"/>
              </a:ext>
            </a:extLst>
          </p:cNvPr>
          <p:cNvGrpSpPr/>
          <p:nvPr userDrawn="1"/>
        </p:nvGrpSpPr>
        <p:grpSpPr>
          <a:xfrm>
            <a:off x="3674605" y="167600"/>
            <a:ext cx="9578190" cy="6544414"/>
            <a:chOff x="3674605" y="167600"/>
            <a:chExt cx="9578190" cy="6544414"/>
          </a:xfrm>
        </p:grpSpPr>
        <p:sp>
          <p:nvSpPr>
            <p:cNvPr id="6" name="Ovaal 5">
              <a:extLst>
                <a:ext uri="{FF2B5EF4-FFF2-40B4-BE49-F238E27FC236}">
                  <a16:creationId xmlns:a16="http://schemas.microsoft.com/office/drawing/2014/main" id="{77762970-4BA9-67FE-9546-B8C880CC8F90}"/>
                </a:ext>
              </a:extLst>
            </p:cNvPr>
            <p:cNvSpPr/>
            <p:nvPr userDrawn="1"/>
          </p:nvSpPr>
          <p:spPr>
            <a:xfrm flipH="1" flipV="1">
              <a:off x="3674605" y="167600"/>
              <a:ext cx="6544414" cy="6544414"/>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Vrije vorm 7">
              <a:extLst>
                <a:ext uri="{FF2B5EF4-FFF2-40B4-BE49-F238E27FC236}">
                  <a16:creationId xmlns:a16="http://schemas.microsoft.com/office/drawing/2014/main" id="{B3EC315C-BB0A-068E-0412-678F624B1CEE}"/>
                </a:ext>
              </a:extLst>
            </p:cNvPr>
            <p:cNvSpPr/>
            <p:nvPr userDrawn="1"/>
          </p:nvSpPr>
          <p:spPr>
            <a:xfrm rot="20019298" flipH="1" flipV="1">
              <a:off x="10225860" y="197116"/>
              <a:ext cx="3026935" cy="5719959"/>
            </a:xfrm>
            <a:custGeom>
              <a:avLst/>
              <a:gdLst>
                <a:gd name="connsiteX0" fmla="*/ 523706 w 3026935"/>
                <a:gd name="connsiteY0" fmla="*/ 5609175 h 5719959"/>
                <a:gd name="connsiteX1" fmla="*/ 69603 w 3026935"/>
                <a:gd name="connsiteY1" fmla="*/ 5295250 h 5719959"/>
                <a:gd name="connsiteX2" fmla="*/ 0 w 3026935"/>
                <a:gd name="connsiteY2" fmla="*/ 5220954 h 5719959"/>
                <a:gd name="connsiteX3" fmla="*/ 2585464 w 3026935"/>
                <a:gd name="connsiteY3" fmla="*/ 0 h 5719959"/>
                <a:gd name="connsiteX4" fmla="*/ 2684902 w 3026935"/>
                <a:gd name="connsiteY4" fmla="*/ 233646 h 5719959"/>
                <a:gd name="connsiteX5" fmla="*/ 3026935 w 3026935"/>
                <a:gd name="connsiteY5" fmla="*/ 2201083 h 5719959"/>
                <a:gd name="connsiteX6" fmla="*/ 1024217 w 3026935"/>
                <a:gd name="connsiteY6" fmla="*/ 5719959 h 5719959"/>
                <a:gd name="connsiteX7" fmla="*/ 523706 w 3026935"/>
                <a:gd name="connsiteY7" fmla="*/ 5609175 h 571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6935" h="5719959">
                  <a:moveTo>
                    <a:pt x="523706" y="5609175"/>
                  </a:moveTo>
                  <a:cubicBezTo>
                    <a:pt x="363731" y="5536855"/>
                    <a:pt x="211489" y="5430678"/>
                    <a:pt x="69603" y="5295250"/>
                  </a:cubicBezTo>
                  <a:lnTo>
                    <a:pt x="0" y="5220954"/>
                  </a:lnTo>
                  <a:lnTo>
                    <a:pt x="2585464" y="0"/>
                  </a:lnTo>
                  <a:lnTo>
                    <a:pt x="2684902" y="233646"/>
                  </a:lnTo>
                  <a:cubicBezTo>
                    <a:pt x="2900844" y="795262"/>
                    <a:pt x="3026935" y="1472300"/>
                    <a:pt x="3026935" y="2201083"/>
                  </a:cubicBezTo>
                  <a:cubicBezTo>
                    <a:pt x="3026935" y="4144505"/>
                    <a:pt x="2130288" y="5719959"/>
                    <a:pt x="1024217" y="5719959"/>
                  </a:cubicBezTo>
                  <a:cubicBezTo>
                    <a:pt x="851393" y="5719959"/>
                    <a:pt x="683683" y="5681496"/>
                    <a:pt x="523706" y="5609175"/>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1" name="Titel 10">
            <a:extLst>
              <a:ext uri="{FF2B5EF4-FFF2-40B4-BE49-F238E27FC236}">
                <a16:creationId xmlns:a16="http://schemas.microsoft.com/office/drawing/2014/main" id="{6AEC7A8F-DFB0-BA58-55BA-2256D4291493}"/>
              </a:ext>
            </a:extLst>
          </p:cNvPr>
          <p:cNvSpPr>
            <a:spLocks noGrp="1"/>
          </p:cNvSpPr>
          <p:nvPr>
            <p:ph type="title"/>
          </p:nvPr>
        </p:nvSpPr>
        <p:spPr>
          <a:xfrm>
            <a:off x="533400" y="4191000"/>
            <a:ext cx="5562600" cy="2127664"/>
          </a:xfrm>
        </p:spPr>
        <p:txBody>
          <a:bodyPr rtlCol="0"/>
          <a:lstStyle>
            <a:lvl1pPr>
              <a:lnSpc>
                <a:spcPct val="110000"/>
              </a:lnSpc>
              <a:defRPr sz="2600">
                <a:solidFill>
                  <a:schemeClr val="bg1"/>
                </a:solidFill>
              </a:defRPr>
            </a:lvl1pPr>
          </a:lstStyle>
          <a:p>
            <a:pPr rtl="0"/>
            <a:r>
              <a:rPr lang="nl"/>
              <a:t>Klik om de titelstijl van het model te bewerken</a:t>
            </a:r>
          </a:p>
        </p:txBody>
      </p:sp>
      <p:sp>
        <p:nvSpPr>
          <p:cNvPr id="13" name="Tijdelijke aanduiding voor inhoud 13">
            <a:extLst>
              <a:ext uri="{FF2B5EF4-FFF2-40B4-BE49-F238E27FC236}">
                <a16:creationId xmlns:a16="http://schemas.microsoft.com/office/drawing/2014/main" id="{7000DFF9-87C1-EF0E-8591-CD17A07068B5}"/>
              </a:ext>
            </a:extLst>
          </p:cNvPr>
          <p:cNvSpPr>
            <a:spLocks noGrp="1"/>
          </p:cNvSpPr>
          <p:nvPr>
            <p:ph sz="quarter" idx="14" hasCustomPrompt="1"/>
          </p:nvPr>
        </p:nvSpPr>
        <p:spPr>
          <a:xfrm>
            <a:off x="533400" y="759066"/>
            <a:ext cx="11125200" cy="3279534"/>
          </a:xfrm>
        </p:spPr>
        <p:txBody>
          <a:bodyPr rtlCol="0"/>
          <a:lstStyle>
            <a:lvl1pPr>
              <a:lnSpc>
                <a:spcPct val="90000"/>
              </a:lnSpc>
              <a:buNone/>
              <a:defRPr sz="30000">
                <a:solidFill>
                  <a:schemeClr val="bg1"/>
                </a:solidFill>
              </a:defRPr>
            </a:lvl1pPr>
          </a:lstStyle>
          <a:p>
            <a:pPr lvl="0" rtl="0"/>
            <a:r>
              <a:rPr lang="nl"/>
              <a:t>##%</a:t>
            </a:r>
          </a:p>
        </p:txBody>
      </p:sp>
      <p:sp>
        <p:nvSpPr>
          <p:cNvPr id="4" name="Tijdelijke aanduiding voor voetteks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bg1"/>
                </a:solidFill>
              </a:defRPr>
            </a:lvl1pPr>
          </a:lstStyle>
          <a:p>
            <a:pPr rtl="0"/>
            <a:r>
              <a:rPr lang="nl"/>
              <a:t>Voorbeeld van voettekst</a:t>
            </a:r>
          </a:p>
        </p:txBody>
      </p:sp>
      <p:sp>
        <p:nvSpPr>
          <p:cNvPr id="3" name="Tijdelijke aanduiding voo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bg1"/>
                </a:solidFill>
              </a:defRPr>
            </a:lvl1pPr>
          </a:lstStyle>
          <a:p>
            <a:pPr rtl="0"/>
            <a:r>
              <a:rPr lang="en-US"/>
              <a:t>24-11-2025</a:t>
            </a:r>
          </a:p>
        </p:txBody>
      </p:sp>
      <p:sp>
        <p:nvSpPr>
          <p:cNvPr id="5" name="Tijdelijke aanduiding voor dia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bg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168513456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etal groot 4">
    <p:bg>
      <p:bgPr>
        <a:solidFill>
          <a:schemeClr val="accent4"/>
        </a:solidFill>
        <a:effectLst/>
      </p:bgPr>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6D9F14A6-6A33-FB70-8539-2013309315DA}"/>
              </a:ext>
            </a:extLst>
          </p:cNvPr>
          <p:cNvGrpSpPr/>
          <p:nvPr userDrawn="1"/>
        </p:nvGrpSpPr>
        <p:grpSpPr>
          <a:xfrm>
            <a:off x="152400" y="148866"/>
            <a:ext cx="13084970" cy="6544413"/>
            <a:chOff x="152400" y="148866"/>
            <a:chExt cx="13084970" cy="6544413"/>
          </a:xfrm>
        </p:grpSpPr>
        <p:sp>
          <p:nvSpPr>
            <p:cNvPr id="10" name="Vrije vorm 9">
              <a:extLst>
                <a:ext uri="{FF2B5EF4-FFF2-40B4-BE49-F238E27FC236}">
                  <a16:creationId xmlns:a16="http://schemas.microsoft.com/office/drawing/2014/main" id="{3FE5424B-1C2A-A6C8-2640-0AAA6B5870AC}"/>
                </a:ext>
              </a:extLst>
            </p:cNvPr>
            <p:cNvSpPr/>
            <p:nvPr/>
          </p:nvSpPr>
          <p:spPr>
            <a:xfrm flipH="1">
              <a:off x="152400" y="148866"/>
              <a:ext cx="10517893" cy="6544413"/>
            </a:xfrm>
            <a:custGeom>
              <a:avLst/>
              <a:gdLst>
                <a:gd name="connsiteX0" fmla="*/ 10517893 w 10517893"/>
                <a:gd name="connsiteY0" fmla="*/ 0 h 6544413"/>
                <a:gd name="connsiteX1" fmla="*/ 3272207 w 10517893"/>
                <a:gd name="connsiteY1" fmla="*/ 0 h 6544413"/>
                <a:gd name="connsiteX2" fmla="*/ 3231795 w 10517893"/>
                <a:gd name="connsiteY2" fmla="*/ 0 h 6544413"/>
                <a:gd name="connsiteX3" fmla="*/ 3231795 w 10517893"/>
                <a:gd name="connsiteY3" fmla="*/ 2041 h 6544413"/>
                <a:gd name="connsiteX4" fmla="*/ 2937642 w 10517893"/>
                <a:gd name="connsiteY4" fmla="*/ 16896 h 6544413"/>
                <a:gd name="connsiteX5" fmla="*/ 0 w 10517893"/>
                <a:gd name="connsiteY5" fmla="*/ 3272207 h 6544413"/>
                <a:gd name="connsiteX6" fmla="*/ 2937642 w 10517893"/>
                <a:gd name="connsiteY6" fmla="*/ 6527520 h 6544413"/>
                <a:gd name="connsiteX7" fmla="*/ 3231795 w 10517893"/>
                <a:gd name="connsiteY7" fmla="*/ 6542374 h 6544413"/>
                <a:gd name="connsiteX8" fmla="*/ 3231795 w 10517893"/>
                <a:gd name="connsiteY8" fmla="*/ 6544413 h 6544413"/>
                <a:gd name="connsiteX9" fmla="*/ 3272207 w 10517893"/>
                <a:gd name="connsiteY9" fmla="*/ 6544413 h 6544413"/>
                <a:gd name="connsiteX10" fmla="*/ 10517893 w 105178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17893" h="6544413">
                  <a:moveTo>
                    <a:pt x="10517893" y="0"/>
                  </a:moveTo>
                  <a:lnTo>
                    <a:pt x="3272207" y="0"/>
                  </a:lnTo>
                  <a:lnTo>
                    <a:pt x="3231795" y="0"/>
                  </a:lnTo>
                  <a:lnTo>
                    <a:pt x="3231795" y="2041"/>
                  </a:lnTo>
                  <a:lnTo>
                    <a:pt x="2937642" y="16896"/>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10517893" y="6544413"/>
                  </a:ln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11" name="Vrije vorm 10">
              <a:extLst>
                <a:ext uri="{FF2B5EF4-FFF2-40B4-BE49-F238E27FC236}">
                  <a16:creationId xmlns:a16="http://schemas.microsoft.com/office/drawing/2014/main" id="{E8B2D998-93EB-2CBC-37AA-4294826CB13B}"/>
                </a:ext>
              </a:extLst>
            </p:cNvPr>
            <p:cNvSpPr/>
            <p:nvPr/>
          </p:nvSpPr>
          <p:spPr>
            <a:xfrm rot="20019298">
              <a:off x="10566593" y="306343"/>
              <a:ext cx="2670777" cy="5138414"/>
            </a:xfrm>
            <a:custGeom>
              <a:avLst/>
              <a:gdLst>
                <a:gd name="connsiteX0" fmla="*/ 2503229 w 2670777"/>
                <a:gd name="connsiteY0" fmla="*/ 110784 h 5138414"/>
                <a:gd name="connsiteX1" fmla="*/ 2598266 w 2670777"/>
                <a:gd name="connsiteY1" fmla="*/ 158202 h 5138414"/>
                <a:gd name="connsiteX2" fmla="*/ 2670777 w 2670777"/>
                <a:gd name="connsiteY2" fmla="*/ 201312 h 5138414"/>
                <a:gd name="connsiteX3" fmla="*/ 225879 w 2670777"/>
                <a:gd name="connsiteY3" fmla="*/ 5138414 h 5138414"/>
                <a:gd name="connsiteX4" fmla="*/ 157383 w 2670777"/>
                <a:gd name="connsiteY4" fmla="*/ 4888582 h 5138414"/>
                <a:gd name="connsiteX5" fmla="*/ 0 w 2670777"/>
                <a:gd name="connsiteY5" fmla="*/ 3518876 h 5138414"/>
                <a:gd name="connsiteX6" fmla="*/ 2002718 w 2670777"/>
                <a:gd name="connsiteY6" fmla="*/ 0 h 5138414"/>
                <a:gd name="connsiteX7" fmla="*/ 2503229 w 2670777"/>
                <a:gd name="connsiteY7" fmla="*/ 110784 h 513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777" h="5138414">
                  <a:moveTo>
                    <a:pt x="2503229" y="110784"/>
                  </a:moveTo>
                  <a:cubicBezTo>
                    <a:pt x="2535224" y="125248"/>
                    <a:pt x="2566910" y="141066"/>
                    <a:pt x="2598266" y="158202"/>
                  </a:cubicBezTo>
                  <a:lnTo>
                    <a:pt x="2670777" y="201312"/>
                  </a:lnTo>
                  <a:lnTo>
                    <a:pt x="225879" y="5138414"/>
                  </a:lnTo>
                  <a:lnTo>
                    <a:pt x="157383" y="4888582"/>
                  </a:lnTo>
                  <a:cubicBezTo>
                    <a:pt x="56041" y="4467590"/>
                    <a:pt x="0" y="4004732"/>
                    <a:pt x="0" y="3518876"/>
                  </a:cubicBezTo>
                  <a:cubicBezTo>
                    <a:pt x="0" y="1575454"/>
                    <a:pt x="896647" y="0"/>
                    <a:pt x="2002718" y="0"/>
                  </a:cubicBezTo>
                  <a:cubicBezTo>
                    <a:pt x="2175542" y="0"/>
                    <a:pt x="2343253" y="38464"/>
                    <a:pt x="2503229" y="110784"/>
                  </a:cubicBez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8" name="Titel 7">
            <a:extLst>
              <a:ext uri="{FF2B5EF4-FFF2-40B4-BE49-F238E27FC236}">
                <a16:creationId xmlns:a16="http://schemas.microsoft.com/office/drawing/2014/main" id="{D7B780EC-F16A-35FF-0401-36928A84A403}"/>
              </a:ext>
            </a:extLst>
          </p:cNvPr>
          <p:cNvSpPr>
            <a:spLocks noGrp="1"/>
          </p:cNvSpPr>
          <p:nvPr>
            <p:ph type="title"/>
          </p:nvPr>
        </p:nvSpPr>
        <p:spPr>
          <a:xfrm>
            <a:off x="533400" y="4191000"/>
            <a:ext cx="5562600" cy="2127664"/>
          </a:xfrm>
        </p:spPr>
        <p:txBody>
          <a:bodyPr rtlCol="0"/>
          <a:lstStyle>
            <a:lvl1pPr>
              <a:lnSpc>
                <a:spcPct val="110000"/>
              </a:lnSpc>
              <a:defRPr sz="2600">
                <a:solidFill>
                  <a:schemeClr val="bg1"/>
                </a:solidFill>
              </a:defRPr>
            </a:lvl1pPr>
          </a:lstStyle>
          <a:p>
            <a:pPr rtl="0"/>
            <a:r>
              <a:rPr lang="nl"/>
              <a:t>Klik om de titelstijl van het model te bewerken</a:t>
            </a:r>
          </a:p>
        </p:txBody>
      </p:sp>
      <p:sp>
        <p:nvSpPr>
          <p:cNvPr id="14" name="Tijdelijke aanduiding voor inhoud 13">
            <a:extLst>
              <a:ext uri="{FF2B5EF4-FFF2-40B4-BE49-F238E27FC236}">
                <a16:creationId xmlns:a16="http://schemas.microsoft.com/office/drawing/2014/main" id="{26CBD53D-3DBA-A3EF-41D6-7A5D01E2329F}"/>
              </a:ext>
            </a:extLst>
          </p:cNvPr>
          <p:cNvSpPr>
            <a:spLocks noGrp="1"/>
          </p:cNvSpPr>
          <p:nvPr>
            <p:ph sz="quarter" idx="14" hasCustomPrompt="1"/>
          </p:nvPr>
        </p:nvSpPr>
        <p:spPr>
          <a:xfrm>
            <a:off x="533400" y="533400"/>
            <a:ext cx="11125200" cy="3505200"/>
          </a:xfrm>
        </p:spPr>
        <p:txBody>
          <a:bodyPr rtlCol="0"/>
          <a:lstStyle>
            <a:lvl1pPr>
              <a:lnSpc>
                <a:spcPct val="90000"/>
              </a:lnSpc>
              <a:buNone/>
              <a:defRPr sz="30000">
                <a:solidFill>
                  <a:schemeClr val="bg1"/>
                </a:solidFill>
              </a:defRPr>
            </a:lvl1pPr>
          </a:lstStyle>
          <a:p>
            <a:pPr lvl="0" rtl="0"/>
            <a:r>
              <a:rPr lang="nl"/>
              <a:t>##%</a:t>
            </a:r>
          </a:p>
        </p:txBody>
      </p:sp>
      <p:sp>
        <p:nvSpPr>
          <p:cNvPr id="4" name="Tijdelijke aanduiding voor voetteks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bg1"/>
                </a:solidFill>
              </a:defRPr>
            </a:lvl1pPr>
          </a:lstStyle>
          <a:p>
            <a:pPr rtl="0"/>
            <a:r>
              <a:rPr lang="nl"/>
              <a:t>Voorbeeld van voettekst</a:t>
            </a:r>
          </a:p>
        </p:txBody>
      </p:sp>
      <p:sp>
        <p:nvSpPr>
          <p:cNvPr id="3" name="Tijdelijke aanduiding voo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bg1"/>
                </a:solidFill>
              </a:defRPr>
            </a:lvl1pPr>
          </a:lstStyle>
          <a:p>
            <a:pPr rtl="0"/>
            <a:r>
              <a:rPr lang="en-US"/>
              <a:t>24-11-2025</a:t>
            </a:r>
          </a:p>
        </p:txBody>
      </p:sp>
      <p:sp>
        <p:nvSpPr>
          <p:cNvPr id="5" name="Tijdelijke aanduiding voor dia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bg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346370214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verzicht">
    <p:bg>
      <p:bgPr>
        <a:solidFill>
          <a:schemeClr val="accent2"/>
        </a:solidFill>
        <a:effectLst/>
      </p:bgPr>
    </p:bg>
    <p:spTree>
      <p:nvGrpSpPr>
        <p:cNvPr id="1" name=""/>
        <p:cNvGrpSpPr/>
        <p:nvPr/>
      </p:nvGrpSpPr>
      <p:grpSpPr>
        <a:xfrm>
          <a:off x="0" y="0"/>
          <a:ext cx="0" cy="0"/>
          <a:chOff x="0" y="0"/>
          <a:chExt cx="0" cy="0"/>
        </a:xfrm>
      </p:grpSpPr>
      <p:grpSp>
        <p:nvGrpSpPr>
          <p:cNvPr id="10" name="Groep 9">
            <a:extLst>
              <a:ext uri="{FF2B5EF4-FFF2-40B4-BE49-F238E27FC236}">
                <a16:creationId xmlns:a16="http://schemas.microsoft.com/office/drawing/2014/main" id="{6EF000B3-B3CC-941C-359D-2D09154526E9}"/>
              </a:ext>
            </a:extLst>
          </p:cNvPr>
          <p:cNvGrpSpPr/>
          <p:nvPr userDrawn="1"/>
        </p:nvGrpSpPr>
        <p:grpSpPr>
          <a:xfrm>
            <a:off x="152400" y="-88436"/>
            <a:ext cx="11904205" cy="7037751"/>
            <a:chOff x="152400" y="-88436"/>
            <a:chExt cx="11904205" cy="7037751"/>
          </a:xfrm>
        </p:grpSpPr>
        <p:sp>
          <p:nvSpPr>
            <p:cNvPr id="6" name="Vrije vorm 5">
              <a:extLst>
                <a:ext uri="{FF2B5EF4-FFF2-40B4-BE49-F238E27FC236}">
                  <a16:creationId xmlns:a16="http://schemas.microsoft.com/office/drawing/2014/main" id="{2582DCA7-8895-A2BB-0DBE-032EA20CC439}"/>
                </a:ext>
              </a:extLst>
            </p:cNvPr>
            <p:cNvSpPr/>
            <p:nvPr userDrawn="1"/>
          </p:nvSpPr>
          <p:spPr>
            <a:xfrm flipH="1" flipV="1">
              <a:off x="152400" y="1232165"/>
              <a:ext cx="857498" cy="4415281"/>
            </a:xfrm>
            <a:custGeom>
              <a:avLst/>
              <a:gdLst>
                <a:gd name="connsiteX0" fmla="*/ 857498 w 857498"/>
                <a:gd name="connsiteY0" fmla="*/ 4415281 h 4415281"/>
                <a:gd name="connsiteX1" fmla="*/ 850059 w 857498"/>
                <a:gd name="connsiteY1" fmla="*/ 4407798 h 4415281"/>
                <a:gd name="connsiteX2" fmla="*/ 0 w 857498"/>
                <a:gd name="connsiteY2" fmla="*/ 2207640 h 4415281"/>
                <a:gd name="connsiteX3" fmla="*/ 850059 w 857498"/>
                <a:gd name="connsiteY3" fmla="*/ 7483 h 4415281"/>
                <a:gd name="connsiteX4" fmla="*/ 857498 w 857498"/>
                <a:gd name="connsiteY4" fmla="*/ 0 h 4415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498" h="4415281">
                  <a:moveTo>
                    <a:pt x="857498" y="4415281"/>
                  </a:moveTo>
                  <a:lnTo>
                    <a:pt x="850059" y="4407798"/>
                  </a:lnTo>
                  <a:cubicBezTo>
                    <a:pt x="321903" y="3826696"/>
                    <a:pt x="0" y="3054760"/>
                    <a:pt x="0" y="2207640"/>
                  </a:cubicBezTo>
                  <a:cubicBezTo>
                    <a:pt x="0" y="1360520"/>
                    <a:pt x="321903" y="588585"/>
                    <a:pt x="850059" y="7483"/>
                  </a:cubicBezTo>
                  <a:lnTo>
                    <a:pt x="857498" y="0"/>
                  </a:ln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Ovaal 7">
              <a:extLst>
                <a:ext uri="{FF2B5EF4-FFF2-40B4-BE49-F238E27FC236}">
                  <a16:creationId xmlns:a16="http://schemas.microsoft.com/office/drawing/2014/main" id="{06A580B7-03BC-7B73-D23A-D4523B8FB667}"/>
                </a:ext>
              </a:extLst>
            </p:cNvPr>
            <p:cNvSpPr/>
            <p:nvPr userDrawn="1"/>
          </p:nvSpPr>
          <p:spPr>
            <a:xfrm flipV="1">
              <a:off x="5512191" y="167600"/>
              <a:ext cx="6544414" cy="6544414"/>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9" name="Ovaal 8">
              <a:extLst>
                <a:ext uri="{FF2B5EF4-FFF2-40B4-BE49-F238E27FC236}">
                  <a16:creationId xmlns:a16="http://schemas.microsoft.com/office/drawing/2014/main" id="{077ECBD9-D58C-001D-C9CF-2A1A6B692875}"/>
                </a:ext>
              </a:extLst>
            </p:cNvPr>
            <p:cNvSpPr/>
            <p:nvPr userDrawn="1"/>
          </p:nvSpPr>
          <p:spPr>
            <a:xfrm rot="1580702" flipV="1">
              <a:off x="1258327" y="-88436"/>
              <a:ext cx="4005435" cy="7037751"/>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nl"/>
              <a:t>Klik om de titelstijl van het model te bewerken</a:t>
            </a:r>
            <a:endParaRPr lang="en-US" dirty="0"/>
          </a:p>
        </p:txBody>
      </p:sp>
      <p:sp>
        <p:nvSpPr>
          <p:cNvPr id="7" name="Tijdelijke aanduiding voor inhoud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400" y="533400"/>
            <a:ext cx="11125200" cy="5807620"/>
          </a:xfrm>
        </p:spPr>
        <p:txBody>
          <a:bodyPr rtlCol="0" anchor="ctr">
            <a:normAutofit/>
          </a:bodyPr>
          <a:lstStyle>
            <a:lvl1pPr marL="0" indent="0">
              <a:lnSpc>
                <a:spcPct val="90000"/>
              </a:lnSpc>
              <a:spcBef>
                <a:spcPts val="0"/>
              </a:spcBef>
              <a:buNone/>
              <a:defRPr sz="7200" b="0" i="0">
                <a:solidFill>
                  <a:schemeClr val="bg1"/>
                </a:solidFill>
                <a:latin typeface="+mj-lt"/>
              </a:defRPr>
            </a:lvl1pPr>
            <a:lvl2pPr marL="228600" indent="0">
              <a:lnSpc>
                <a:spcPct val="90000"/>
              </a:lnSpc>
              <a:spcBef>
                <a:spcPts val="0"/>
              </a:spcBef>
              <a:buNone/>
              <a:defRPr sz="7200" b="0" i="0">
                <a:solidFill>
                  <a:schemeClr val="bg1"/>
                </a:solidFill>
                <a:latin typeface="+mj-lt"/>
              </a:defRPr>
            </a:lvl2pPr>
            <a:lvl3pPr marL="457200" indent="0">
              <a:lnSpc>
                <a:spcPct val="90000"/>
              </a:lnSpc>
              <a:spcBef>
                <a:spcPts val="0"/>
              </a:spcBef>
              <a:buNone/>
              <a:defRPr sz="7200" b="0" i="0">
                <a:solidFill>
                  <a:schemeClr val="bg1"/>
                </a:solidFill>
                <a:latin typeface="+mj-lt"/>
              </a:defRPr>
            </a:lvl3pPr>
            <a:lvl4pPr marL="685800" indent="0">
              <a:lnSpc>
                <a:spcPct val="90000"/>
              </a:lnSpc>
              <a:spcBef>
                <a:spcPts val="0"/>
              </a:spcBef>
              <a:buNone/>
              <a:defRPr sz="7200" b="0" i="0">
                <a:solidFill>
                  <a:schemeClr val="bg1"/>
                </a:solidFill>
                <a:latin typeface="+mj-lt"/>
              </a:defRPr>
            </a:lvl4pPr>
            <a:lvl5pPr marL="914400" indent="0">
              <a:lnSpc>
                <a:spcPct val="90000"/>
              </a:lnSpc>
              <a:spcBef>
                <a:spcPts val="0"/>
              </a:spcBef>
              <a:buNone/>
              <a:defRPr sz="7200" b="0" i="0">
                <a:solidFill>
                  <a:schemeClr val="bg1"/>
                </a:solidFill>
                <a:latin typeface="+mj-lt"/>
              </a:defRPr>
            </a:lvl5pPr>
          </a:lstStyle>
          <a:p>
            <a:pPr lvl="0" rtl="0"/>
            <a:r>
              <a:rPr lang="nl"/>
              <a:t>Klik om instructie toe te voegen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voettekst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lvl1pPr>
              <a:defRPr>
                <a:solidFill>
                  <a:schemeClr val="bg1"/>
                </a:solidFill>
              </a:defRPr>
            </a:lvl1pPr>
          </a:lstStyle>
          <a:p>
            <a:pPr rtl="0"/>
            <a:r>
              <a:rPr lang="nl"/>
              <a:t>Voorbeeld van voettekst</a:t>
            </a:r>
            <a:endParaRPr lang="en-US">
              <a:solidFill>
                <a:schemeClr val="bg1"/>
              </a:solidFill>
            </a:endParaRPr>
          </a:p>
        </p:txBody>
      </p:sp>
      <p:sp>
        <p:nvSpPr>
          <p:cNvPr id="3" name="Tijdelijke aanduiding voo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lvl1pPr>
              <a:defRPr>
                <a:solidFill>
                  <a:schemeClr val="bg1"/>
                </a:solidFill>
              </a:defRPr>
            </a:lvl1pPr>
          </a:lstStyle>
          <a:p>
            <a:pPr rtl="0"/>
            <a:r>
              <a:rPr lang="en-US"/>
              <a:t>24-11-2025</a:t>
            </a:r>
          </a:p>
        </p:txBody>
      </p:sp>
      <p:sp>
        <p:nvSpPr>
          <p:cNvPr id="5" name="Tijdelijke aanduiding voor dia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lvl1pPr>
              <a:defRPr>
                <a:solidFill>
                  <a:schemeClr val="bg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1581965512"/>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Instructie 2">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6" name="Groep 5">
            <a:extLst>
              <a:ext uri="{FF2B5EF4-FFF2-40B4-BE49-F238E27FC236}">
                <a16:creationId xmlns:a16="http://schemas.microsoft.com/office/drawing/2014/main" id="{C83108B4-D831-97C7-3CA0-D2D881D64FF0}"/>
              </a:ext>
            </a:extLst>
          </p:cNvPr>
          <p:cNvGrpSpPr/>
          <p:nvPr userDrawn="1"/>
        </p:nvGrpSpPr>
        <p:grpSpPr>
          <a:xfrm>
            <a:off x="152400" y="-88436"/>
            <a:ext cx="11904205" cy="7037751"/>
            <a:chOff x="152400" y="-88436"/>
            <a:chExt cx="11904205" cy="7037751"/>
          </a:xfrm>
        </p:grpSpPr>
        <p:sp>
          <p:nvSpPr>
            <p:cNvPr id="8" name="Vrije vorm 7">
              <a:extLst>
                <a:ext uri="{FF2B5EF4-FFF2-40B4-BE49-F238E27FC236}">
                  <a16:creationId xmlns:a16="http://schemas.microsoft.com/office/drawing/2014/main" id="{A496F412-2CA1-A786-6264-9455D3669C60}"/>
                </a:ext>
              </a:extLst>
            </p:cNvPr>
            <p:cNvSpPr/>
            <p:nvPr/>
          </p:nvSpPr>
          <p:spPr>
            <a:xfrm flipH="1" flipV="1">
              <a:off x="152400" y="1232165"/>
              <a:ext cx="857498" cy="4415281"/>
            </a:xfrm>
            <a:custGeom>
              <a:avLst/>
              <a:gdLst>
                <a:gd name="connsiteX0" fmla="*/ 857498 w 857498"/>
                <a:gd name="connsiteY0" fmla="*/ 4415281 h 4415281"/>
                <a:gd name="connsiteX1" fmla="*/ 850059 w 857498"/>
                <a:gd name="connsiteY1" fmla="*/ 4407798 h 4415281"/>
                <a:gd name="connsiteX2" fmla="*/ 0 w 857498"/>
                <a:gd name="connsiteY2" fmla="*/ 2207640 h 4415281"/>
                <a:gd name="connsiteX3" fmla="*/ 850059 w 857498"/>
                <a:gd name="connsiteY3" fmla="*/ 7483 h 4415281"/>
                <a:gd name="connsiteX4" fmla="*/ 857498 w 857498"/>
                <a:gd name="connsiteY4" fmla="*/ 0 h 4415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498" h="4415281">
                  <a:moveTo>
                    <a:pt x="857498" y="4415281"/>
                  </a:moveTo>
                  <a:lnTo>
                    <a:pt x="850059" y="4407798"/>
                  </a:lnTo>
                  <a:cubicBezTo>
                    <a:pt x="321903" y="3826696"/>
                    <a:pt x="0" y="3054760"/>
                    <a:pt x="0" y="2207640"/>
                  </a:cubicBezTo>
                  <a:cubicBezTo>
                    <a:pt x="0" y="1360520"/>
                    <a:pt x="321903" y="588585"/>
                    <a:pt x="850059" y="7483"/>
                  </a:cubicBezTo>
                  <a:lnTo>
                    <a:pt x="857498" y="0"/>
                  </a:lnTo>
                  <a:close/>
                </a:path>
              </a:pathLst>
            </a:cu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EB3D0D44-B0A9-90BF-BECF-B9616C6B43A2}"/>
                </a:ext>
              </a:extLst>
            </p:cNvPr>
            <p:cNvSpPr/>
            <p:nvPr/>
          </p:nvSpPr>
          <p:spPr>
            <a:xfrm flipV="1">
              <a:off x="5512191" y="167600"/>
              <a:ext cx="6544414" cy="6544414"/>
            </a:xfrm>
            <a:prstGeom prst="ellipse">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32187DF4-0103-94F1-AE81-7B1C3CE4D600}"/>
                </a:ext>
              </a:extLst>
            </p:cNvPr>
            <p:cNvSpPr/>
            <p:nvPr/>
          </p:nvSpPr>
          <p:spPr>
            <a:xfrm rot="1580702" flipV="1">
              <a:off x="1258327" y="-88436"/>
              <a:ext cx="4005435" cy="7037751"/>
            </a:xfrm>
            <a:prstGeom prst="ellipse">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nl"/>
              <a:t>Klik om de titelstijl van het model te bewerken</a:t>
            </a:r>
          </a:p>
        </p:txBody>
      </p:sp>
      <p:sp>
        <p:nvSpPr>
          <p:cNvPr id="7" name="Tijdelijke aanduiding voor inhoud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400" y="533401"/>
            <a:ext cx="11125200" cy="5810554"/>
          </a:xfrm>
        </p:spPr>
        <p:txBody>
          <a:bodyPr rtlCol="0" anchor="b">
            <a:norm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rtl="0"/>
            <a:r>
              <a:rPr lang="nl"/>
              <a:t>Klik om instructie toe te voegen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voettekst 3">
            <a:extLst>
              <a:ext uri="{FF2B5EF4-FFF2-40B4-BE49-F238E27FC236}">
                <a16:creationId xmlns:a16="http://schemas.microsoft.com/office/drawing/2014/main" id="{3D56E87B-2252-4382-E6E7-15A81BCC8029}"/>
              </a:ext>
            </a:extLst>
          </p:cNvPr>
          <p:cNvSpPr>
            <a:spLocks noGrp="1"/>
          </p:cNvSpPr>
          <p:nvPr>
            <p:ph type="ftr" sz="quarter" idx="11"/>
          </p:nvPr>
        </p:nvSpPr>
        <p:spPr>
          <a:xfrm>
            <a:off x="533400" y="6343955"/>
            <a:ext cx="2884652" cy="365125"/>
          </a:xfrm>
        </p:spPr>
        <p:txBody>
          <a:bodyPr rtlCol="0"/>
          <a:lstStyle/>
          <a:p>
            <a:pPr rtl="0"/>
            <a:r>
              <a:rPr lang="nl"/>
              <a:t>Voorbeeldtekst van voettekst</a:t>
            </a:r>
          </a:p>
        </p:txBody>
      </p:sp>
      <p:sp>
        <p:nvSpPr>
          <p:cNvPr id="3" name="Tijdelijke aanduiding voo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571367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nstructie 3">
    <p:bg>
      <p:bgPr>
        <a:solidFill>
          <a:schemeClr val="accent4"/>
        </a:solidFill>
        <a:effectLst/>
      </p:bgPr>
    </p:bg>
    <p:spTree>
      <p:nvGrpSpPr>
        <p:cNvPr id="1" name=""/>
        <p:cNvGrpSpPr/>
        <p:nvPr/>
      </p:nvGrpSpPr>
      <p:grpSpPr>
        <a:xfrm>
          <a:off x="0" y="0"/>
          <a:ext cx="0" cy="0"/>
          <a:chOff x="0" y="0"/>
          <a:chExt cx="0" cy="0"/>
        </a:xfrm>
      </p:grpSpPr>
      <p:grpSp>
        <p:nvGrpSpPr>
          <p:cNvPr id="6" name="Groep 5">
            <a:extLst>
              <a:ext uri="{FF2B5EF4-FFF2-40B4-BE49-F238E27FC236}">
                <a16:creationId xmlns:a16="http://schemas.microsoft.com/office/drawing/2014/main" id="{74BEFABD-CB75-C946-222C-00C4D17BBCAC}"/>
              </a:ext>
            </a:extLst>
          </p:cNvPr>
          <p:cNvGrpSpPr/>
          <p:nvPr userDrawn="1"/>
        </p:nvGrpSpPr>
        <p:grpSpPr>
          <a:xfrm>
            <a:off x="152400" y="-88436"/>
            <a:ext cx="11887200" cy="7037751"/>
            <a:chOff x="152400" y="-88436"/>
            <a:chExt cx="11887200" cy="7037751"/>
          </a:xfrm>
          <a:solidFill>
            <a:schemeClr val="accent2">
              <a:lumMod val="60000"/>
              <a:lumOff val="40000"/>
            </a:schemeClr>
          </a:solidFill>
        </p:grpSpPr>
        <p:sp>
          <p:nvSpPr>
            <p:cNvPr id="7" name="Vrije vorm 6">
              <a:extLst>
                <a:ext uri="{FF2B5EF4-FFF2-40B4-BE49-F238E27FC236}">
                  <a16:creationId xmlns:a16="http://schemas.microsoft.com/office/drawing/2014/main" id="{A996BEEC-0C49-EB89-B4C3-4243624505D2}"/>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Vrije vorm 8">
              <a:extLst>
                <a:ext uri="{FF2B5EF4-FFF2-40B4-BE49-F238E27FC236}">
                  <a16:creationId xmlns:a16="http://schemas.microsoft.com/office/drawing/2014/main" id="{11DC428A-372E-27F2-84C6-6AA20D8F6D56}"/>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Ovaal 9">
              <a:extLst>
                <a:ext uri="{FF2B5EF4-FFF2-40B4-BE49-F238E27FC236}">
                  <a16:creationId xmlns:a16="http://schemas.microsoft.com/office/drawing/2014/main" id="{2C856E1D-4134-5C6C-2F30-22CD85C52409}"/>
                </a:ext>
              </a:extLst>
            </p:cNvPr>
            <p:cNvSpPr/>
            <p:nvPr/>
          </p:nvSpPr>
          <p:spPr>
            <a:xfrm rot="20019298">
              <a:off x="51275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nl"/>
              <a:t>Klik om de titelstijl van het model te bewerken</a:t>
            </a:r>
            <a:endParaRPr lang="en-US" dirty="0"/>
          </a:p>
        </p:txBody>
      </p:sp>
      <p:sp>
        <p:nvSpPr>
          <p:cNvPr id="3" name="Tijdelijke aanduiding voo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24-11-2025</a:t>
            </a:r>
          </a:p>
        </p:txBody>
      </p:sp>
      <p:sp>
        <p:nvSpPr>
          <p:cNvPr id="4" name="Tijdelijke aanduiding voor voettekst 3">
            <a:extLst>
              <a:ext uri="{FF2B5EF4-FFF2-40B4-BE49-F238E27FC236}">
                <a16:creationId xmlns:a16="http://schemas.microsoft.com/office/drawing/2014/main" id="{3D56E87B-2252-4382-E6E7-15A81BCC8029}"/>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5" name="Tijdelijke aanduiding voor dia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
        <p:nvSpPr>
          <p:cNvPr id="8" name="Tijdelijke aanduiding voor inhoud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533400" y="1559298"/>
            <a:ext cx="11125199" cy="4782312"/>
          </a:xfrm>
        </p:spPr>
        <p:txBody>
          <a:bodyPr rtlCol="0" anchor="b">
            <a:no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rtl="0"/>
            <a:r>
              <a:rPr lang="nl"/>
              <a:t>Klik om een instructie toe te voegen</a:t>
            </a:r>
          </a:p>
          <a:p>
            <a:pPr lvl="1" rtl="0"/>
            <a:r>
              <a:rPr lang="nl"/>
              <a:t>Tweede niveau</a:t>
            </a:r>
          </a:p>
          <a:p>
            <a:pPr lvl="2" rtl="0"/>
            <a:r>
              <a:rPr lang="nl"/>
              <a:t>Derde niveau</a:t>
            </a:r>
          </a:p>
          <a:p>
            <a:pPr lvl="3" rtl="0"/>
            <a:r>
              <a:rPr lang="nl"/>
              <a:t>Vierde niveau</a:t>
            </a:r>
          </a:p>
          <a:p>
            <a:pPr lvl="4" rtl="0"/>
            <a:r>
              <a:rPr lang="nl"/>
              <a:t>Vijfde niveau</a:t>
            </a:r>
          </a:p>
        </p:txBody>
      </p:sp>
    </p:spTree>
    <p:extLst>
      <p:ext uri="{BB962C8B-B14F-4D97-AF65-F5344CB8AC3E}">
        <p14:creationId xmlns:p14="http://schemas.microsoft.com/office/powerpoint/2010/main" val="24417692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nstructie 4">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6" name="Groep 5">
            <a:extLst>
              <a:ext uri="{FF2B5EF4-FFF2-40B4-BE49-F238E27FC236}">
                <a16:creationId xmlns:a16="http://schemas.microsoft.com/office/drawing/2014/main" id="{74BEFABD-CB75-C946-222C-00C4D17BBCAC}"/>
              </a:ext>
            </a:extLst>
          </p:cNvPr>
          <p:cNvGrpSpPr/>
          <p:nvPr userDrawn="1"/>
        </p:nvGrpSpPr>
        <p:grpSpPr>
          <a:xfrm>
            <a:off x="152400" y="-88436"/>
            <a:ext cx="11887200" cy="7037751"/>
            <a:chOff x="152400" y="-88436"/>
            <a:chExt cx="11887200" cy="7037751"/>
          </a:xfrm>
          <a:noFill/>
        </p:grpSpPr>
        <p:sp>
          <p:nvSpPr>
            <p:cNvPr id="7" name="Vrije vorm 6">
              <a:extLst>
                <a:ext uri="{FF2B5EF4-FFF2-40B4-BE49-F238E27FC236}">
                  <a16:creationId xmlns:a16="http://schemas.microsoft.com/office/drawing/2014/main" id="{A996BEEC-0C49-EB89-B4C3-4243624505D2}"/>
                </a:ext>
              </a:extLst>
            </p:cNvPr>
            <p:cNvSpPr/>
            <p:nvPr/>
          </p:nvSpPr>
          <p:spPr>
            <a:xfrm flipH="1">
              <a:off x="152400" y="148866"/>
              <a:ext cx="4726693" cy="6544413"/>
            </a:xfrm>
            <a:custGeom>
              <a:avLst/>
              <a:gdLst>
                <a:gd name="connsiteX0" fmla="*/ 4726693 w 4726693"/>
                <a:gd name="connsiteY0" fmla="*/ 0 h 6544413"/>
                <a:gd name="connsiteX1" fmla="*/ 3272207 w 4726693"/>
                <a:gd name="connsiteY1" fmla="*/ 0 h 6544413"/>
                <a:gd name="connsiteX2" fmla="*/ 3231795 w 4726693"/>
                <a:gd name="connsiteY2" fmla="*/ 0 h 6544413"/>
                <a:gd name="connsiteX3" fmla="*/ 3231795 w 4726693"/>
                <a:gd name="connsiteY3" fmla="*/ 2042 h 6544413"/>
                <a:gd name="connsiteX4" fmla="*/ 2937642 w 4726693"/>
                <a:gd name="connsiteY4" fmla="*/ 16895 h 6544413"/>
                <a:gd name="connsiteX5" fmla="*/ 0 w 4726693"/>
                <a:gd name="connsiteY5" fmla="*/ 3272207 h 6544413"/>
                <a:gd name="connsiteX6" fmla="*/ 2937642 w 4726693"/>
                <a:gd name="connsiteY6" fmla="*/ 6527520 h 6544413"/>
                <a:gd name="connsiteX7" fmla="*/ 3231795 w 4726693"/>
                <a:gd name="connsiteY7" fmla="*/ 6542374 h 6544413"/>
                <a:gd name="connsiteX8" fmla="*/ 3231795 w 4726693"/>
                <a:gd name="connsiteY8" fmla="*/ 6544413 h 6544413"/>
                <a:gd name="connsiteX9" fmla="*/ 3272207 w 4726693"/>
                <a:gd name="connsiteY9" fmla="*/ 6544413 h 6544413"/>
                <a:gd name="connsiteX10" fmla="*/ 4726693 w 47266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6693" h="6544413">
                  <a:moveTo>
                    <a:pt x="4726693" y="0"/>
                  </a:moveTo>
                  <a:lnTo>
                    <a:pt x="3272207" y="0"/>
                  </a:lnTo>
                  <a:lnTo>
                    <a:pt x="3231795" y="0"/>
                  </a:lnTo>
                  <a:lnTo>
                    <a:pt x="3231795" y="2042"/>
                  </a:lnTo>
                  <a:lnTo>
                    <a:pt x="2937642" y="16895"/>
                  </a:lnTo>
                  <a:cubicBezTo>
                    <a:pt x="1287611" y="184465"/>
                    <a:pt x="0" y="1577968"/>
                    <a:pt x="0" y="3272207"/>
                  </a:cubicBezTo>
                  <a:cubicBezTo>
                    <a:pt x="0" y="4966448"/>
                    <a:pt x="1287611" y="6359951"/>
                    <a:pt x="2937642" y="6527520"/>
                  </a:cubicBezTo>
                  <a:lnTo>
                    <a:pt x="3231795" y="6542374"/>
                  </a:lnTo>
                  <a:lnTo>
                    <a:pt x="3231795" y="6544413"/>
                  </a:lnTo>
                  <a:lnTo>
                    <a:pt x="3272207" y="6544413"/>
                  </a:lnTo>
                  <a:lnTo>
                    <a:pt x="4726693" y="6544413"/>
                  </a:ln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Vrije vorm 8">
              <a:extLst>
                <a:ext uri="{FF2B5EF4-FFF2-40B4-BE49-F238E27FC236}">
                  <a16:creationId xmlns:a16="http://schemas.microsoft.com/office/drawing/2014/main" id="{11DC428A-372E-27F2-84C6-6AA20D8F6D56}"/>
                </a:ext>
              </a:extLst>
            </p:cNvPr>
            <p:cNvSpPr/>
            <p:nvPr/>
          </p:nvSpPr>
          <p:spPr>
            <a:xfrm>
              <a:off x="9381386" y="208405"/>
              <a:ext cx="2658214" cy="6425334"/>
            </a:xfrm>
            <a:custGeom>
              <a:avLst/>
              <a:gdLst>
                <a:gd name="connsiteX0" fmla="*/ 2658214 w 2658214"/>
                <a:gd name="connsiteY0" fmla="*/ 0 h 6425334"/>
                <a:gd name="connsiteX1" fmla="*/ 2658214 w 2658214"/>
                <a:gd name="connsiteY1" fmla="*/ 6425334 h 6425334"/>
                <a:gd name="connsiteX2" fmla="*/ 2612743 w 2658214"/>
                <a:gd name="connsiteY2" fmla="*/ 6418395 h 6425334"/>
                <a:gd name="connsiteX3" fmla="*/ 0 w 2658214"/>
                <a:gd name="connsiteY3" fmla="*/ 3212667 h 6425334"/>
                <a:gd name="connsiteX4" fmla="*/ 2612743 w 2658214"/>
                <a:gd name="connsiteY4" fmla="*/ 6940 h 642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214" h="6425334">
                  <a:moveTo>
                    <a:pt x="2658214" y="0"/>
                  </a:moveTo>
                  <a:lnTo>
                    <a:pt x="2658214" y="6425334"/>
                  </a:lnTo>
                  <a:lnTo>
                    <a:pt x="2612743" y="6418395"/>
                  </a:lnTo>
                  <a:cubicBezTo>
                    <a:pt x="1121654" y="6113274"/>
                    <a:pt x="0" y="4793958"/>
                    <a:pt x="0" y="3212667"/>
                  </a:cubicBezTo>
                  <a:cubicBezTo>
                    <a:pt x="0" y="1631376"/>
                    <a:pt x="1121654" y="312061"/>
                    <a:pt x="2612743" y="6940"/>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Ovaal 9">
              <a:extLst>
                <a:ext uri="{FF2B5EF4-FFF2-40B4-BE49-F238E27FC236}">
                  <a16:creationId xmlns:a16="http://schemas.microsoft.com/office/drawing/2014/main" id="{2C856E1D-4134-5C6C-2F30-22CD85C52409}"/>
                </a:ext>
              </a:extLst>
            </p:cNvPr>
            <p:cNvSpPr/>
            <p:nvPr/>
          </p:nvSpPr>
          <p:spPr>
            <a:xfrm rot="20019298">
              <a:off x="5127522" y="-88436"/>
              <a:ext cx="4005435" cy="7037751"/>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nl"/>
              <a:t>Klik om de titelstijl van het model te bewerken</a:t>
            </a:r>
            <a:endParaRPr lang="en-US" dirty="0"/>
          </a:p>
        </p:txBody>
      </p:sp>
      <p:sp>
        <p:nvSpPr>
          <p:cNvPr id="8" name="Tijdelijke aanduiding voor inhoud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533400" y="1559298"/>
            <a:ext cx="11125199" cy="4782312"/>
          </a:xfrm>
        </p:spPr>
        <p:txBody>
          <a:bodyPr rtlCol="0" anchor="b">
            <a:noAutofit/>
          </a:bodyPr>
          <a:lstStyle>
            <a:lvl1pPr marL="0" indent="0">
              <a:lnSpc>
                <a:spcPct val="90000"/>
              </a:lnSpc>
              <a:spcBef>
                <a:spcPts val="0"/>
              </a:spcBef>
              <a:buNone/>
              <a:defRPr sz="7200" b="0" i="0">
                <a:solidFill>
                  <a:schemeClr val="tx1"/>
                </a:solidFill>
                <a:latin typeface="+mj-lt"/>
              </a:defRPr>
            </a:lvl1pPr>
            <a:lvl2pPr marL="228600" indent="0">
              <a:lnSpc>
                <a:spcPct val="90000"/>
              </a:lnSpc>
              <a:spcBef>
                <a:spcPts val="0"/>
              </a:spcBef>
              <a:buNone/>
              <a:defRPr sz="7200" b="0" i="0">
                <a:solidFill>
                  <a:schemeClr val="tx1"/>
                </a:solidFill>
                <a:latin typeface="+mj-lt"/>
              </a:defRPr>
            </a:lvl2pPr>
            <a:lvl3pPr marL="457200" indent="0">
              <a:lnSpc>
                <a:spcPct val="90000"/>
              </a:lnSpc>
              <a:spcBef>
                <a:spcPts val="0"/>
              </a:spcBef>
              <a:buNone/>
              <a:defRPr sz="7200" b="0" i="0">
                <a:solidFill>
                  <a:schemeClr val="tx1"/>
                </a:solidFill>
                <a:latin typeface="+mj-lt"/>
              </a:defRPr>
            </a:lvl3pPr>
            <a:lvl4pPr marL="685800" indent="0">
              <a:lnSpc>
                <a:spcPct val="90000"/>
              </a:lnSpc>
              <a:spcBef>
                <a:spcPts val="0"/>
              </a:spcBef>
              <a:buNone/>
              <a:defRPr sz="7200" b="0" i="0">
                <a:solidFill>
                  <a:schemeClr val="tx1"/>
                </a:solidFill>
                <a:latin typeface="+mj-lt"/>
              </a:defRPr>
            </a:lvl4pPr>
            <a:lvl5pPr marL="914400" indent="0">
              <a:lnSpc>
                <a:spcPct val="90000"/>
              </a:lnSpc>
              <a:spcBef>
                <a:spcPts val="0"/>
              </a:spcBef>
              <a:buNone/>
              <a:defRPr sz="7200" b="0" i="0">
                <a:solidFill>
                  <a:schemeClr val="tx1"/>
                </a:solidFill>
                <a:latin typeface="+mj-lt"/>
              </a:defRPr>
            </a:lvl5pPr>
          </a:lstStyle>
          <a:p>
            <a:pPr lvl="0" rtl="0"/>
            <a:r>
              <a:rPr lang="nl"/>
              <a:t>Klik om een instructie toe te voegen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voettekst 3">
            <a:extLst>
              <a:ext uri="{FF2B5EF4-FFF2-40B4-BE49-F238E27FC236}">
                <a16:creationId xmlns:a16="http://schemas.microsoft.com/office/drawing/2014/main" id="{3D56E87B-2252-4382-E6E7-15A81BCC8029}"/>
              </a:ext>
            </a:extLst>
          </p:cNvPr>
          <p:cNvSpPr>
            <a:spLocks noGrp="1"/>
          </p:cNvSpPr>
          <p:nvPr>
            <p:ph type="ftr" sz="quarter" idx="11"/>
          </p:nvPr>
        </p:nvSpPr>
        <p:spPr>
          <a:xfrm>
            <a:off x="533401" y="6343955"/>
            <a:ext cx="2884652" cy="365125"/>
          </a:xfrm>
        </p:spPr>
        <p:txBody>
          <a:bodyPr rtlCol="0"/>
          <a:lstStyle/>
          <a:p>
            <a:pPr rtl="0"/>
            <a:r>
              <a:rPr lang="nl"/>
              <a:t>Voorbeeldtekst van voettekst</a:t>
            </a:r>
          </a:p>
        </p:txBody>
      </p:sp>
      <p:sp>
        <p:nvSpPr>
          <p:cNvPr id="3" name="Tijdelijke aanduiding voo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4078001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itaat">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2FA0A-1F7B-DD41-ECED-02B60BC46B10}"/>
              </a:ext>
            </a:extLst>
          </p:cNvPr>
          <p:cNvSpPr>
            <a:spLocks noGrp="1"/>
          </p:cNvSpPr>
          <p:nvPr>
            <p:ph type="title" hasCustomPrompt="1"/>
          </p:nvPr>
        </p:nvSpPr>
        <p:spPr>
          <a:xfrm>
            <a:off x="533400" y="5753744"/>
            <a:ext cx="11125200" cy="587277"/>
          </a:xfrm>
        </p:spPr>
        <p:txBody>
          <a:bodyPr rtlCol="0" anchor="ctr">
            <a:normAutofit/>
          </a:bodyPr>
          <a:lstStyle>
            <a:lvl1pPr algn="r">
              <a:lnSpc>
                <a:spcPct val="120000"/>
              </a:lnSpc>
              <a:defRPr sz="2000" b="0" i="0" spc="0">
                <a:solidFill>
                  <a:schemeClr val="tx1"/>
                </a:solidFill>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125865"/>
            <a:ext cx="9226574" cy="4627880"/>
          </a:xfrm>
        </p:spPr>
        <p:txBody>
          <a:bodyPr rtlCol="0" anchor="ctr">
            <a:normAutofit/>
          </a:bodyPr>
          <a:lstStyle>
            <a:lvl1pPr marL="164592" indent="-164592">
              <a:lnSpc>
                <a:spcPct val="100000"/>
              </a:lnSpc>
              <a:spcBef>
                <a:spcPts val="0"/>
              </a:spcBef>
              <a:buNone/>
              <a:defRPr sz="48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grpSp>
        <p:nvGrpSpPr>
          <p:cNvPr id="6" name="Groep 5">
            <a:extLst>
              <a:ext uri="{FF2B5EF4-FFF2-40B4-BE49-F238E27FC236}">
                <a16:creationId xmlns:a16="http://schemas.microsoft.com/office/drawing/2014/main" id="{957D5DCB-C78A-3045-4A42-D1BAF957307A}"/>
              </a:ext>
            </a:extLst>
          </p:cNvPr>
          <p:cNvGrpSpPr/>
          <p:nvPr userDrawn="1"/>
        </p:nvGrpSpPr>
        <p:grpSpPr>
          <a:xfrm flipH="1" flipV="1">
            <a:off x="152400" y="-88436"/>
            <a:ext cx="11887200" cy="7037751"/>
            <a:chOff x="152400" y="-88436"/>
            <a:chExt cx="11887200" cy="7037751"/>
          </a:xfrm>
        </p:grpSpPr>
        <p:sp>
          <p:nvSpPr>
            <p:cNvPr id="8" name="Vrije vorm 7">
              <a:extLst>
                <a:ext uri="{FF2B5EF4-FFF2-40B4-BE49-F238E27FC236}">
                  <a16:creationId xmlns:a16="http://schemas.microsoft.com/office/drawing/2014/main" id="{9DA47DF6-7422-370F-C575-3584C4CB05A9}"/>
                </a:ext>
              </a:extLst>
            </p:cNvPr>
            <p:cNvSpPr/>
            <p:nvPr/>
          </p:nvSpPr>
          <p:spPr>
            <a:xfrm>
              <a:off x="5217408" y="148866"/>
              <a:ext cx="6822192" cy="6544413"/>
            </a:xfrm>
            <a:custGeom>
              <a:avLst/>
              <a:gdLst>
                <a:gd name="connsiteX0" fmla="*/ 3231794 w 6822192"/>
                <a:gd name="connsiteY0" fmla="*/ 0 h 6544413"/>
                <a:gd name="connsiteX1" fmla="*/ 3272206 w 6822192"/>
                <a:gd name="connsiteY1" fmla="*/ 0 h 6544413"/>
                <a:gd name="connsiteX2" fmla="*/ 6822192 w 6822192"/>
                <a:gd name="connsiteY2" fmla="*/ 0 h 6544413"/>
                <a:gd name="connsiteX3" fmla="*/ 6822192 w 6822192"/>
                <a:gd name="connsiteY3" fmla="*/ 6544413 h 6544413"/>
                <a:gd name="connsiteX4" fmla="*/ 3272206 w 6822192"/>
                <a:gd name="connsiteY4" fmla="*/ 6544413 h 6544413"/>
                <a:gd name="connsiteX5" fmla="*/ 3231794 w 6822192"/>
                <a:gd name="connsiteY5" fmla="*/ 6544413 h 6544413"/>
                <a:gd name="connsiteX6" fmla="*/ 3231794 w 6822192"/>
                <a:gd name="connsiteY6" fmla="*/ 6542374 h 6544413"/>
                <a:gd name="connsiteX7" fmla="*/ 2937641 w 6822192"/>
                <a:gd name="connsiteY7" fmla="*/ 6527520 h 6544413"/>
                <a:gd name="connsiteX8" fmla="*/ 0 w 6822192"/>
                <a:gd name="connsiteY8" fmla="*/ 3272207 h 6544413"/>
                <a:gd name="connsiteX9" fmla="*/ 2937641 w 6822192"/>
                <a:gd name="connsiteY9" fmla="*/ 16895 h 6544413"/>
                <a:gd name="connsiteX10" fmla="*/ 3231794 w 6822192"/>
                <a:gd name="connsiteY10" fmla="*/ 2041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22192" h="6544413">
                  <a:moveTo>
                    <a:pt x="3231794" y="0"/>
                  </a:moveTo>
                  <a:lnTo>
                    <a:pt x="3272206" y="0"/>
                  </a:lnTo>
                  <a:lnTo>
                    <a:pt x="6822192" y="0"/>
                  </a:lnTo>
                  <a:lnTo>
                    <a:pt x="6822192" y="6544413"/>
                  </a:lnTo>
                  <a:lnTo>
                    <a:pt x="3272206" y="6544413"/>
                  </a:lnTo>
                  <a:lnTo>
                    <a:pt x="3231794" y="6544413"/>
                  </a:lnTo>
                  <a:lnTo>
                    <a:pt x="3231794" y="6542374"/>
                  </a:lnTo>
                  <a:lnTo>
                    <a:pt x="2937641" y="6527520"/>
                  </a:lnTo>
                  <a:cubicBezTo>
                    <a:pt x="1287610" y="6359951"/>
                    <a:pt x="0" y="4966448"/>
                    <a:pt x="0" y="3272207"/>
                  </a:cubicBezTo>
                  <a:cubicBezTo>
                    <a:pt x="0" y="1577967"/>
                    <a:pt x="1287610" y="184464"/>
                    <a:pt x="2937641" y="16895"/>
                  </a:cubicBezTo>
                  <a:lnTo>
                    <a:pt x="3231794" y="2041"/>
                  </a:lnTo>
                  <a:close/>
                </a:path>
              </a:pathLst>
            </a:cu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Vrije vorm 8">
              <a:extLst>
                <a:ext uri="{FF2B5EF4-FFF2-40B4-BE49-F238E27FC236}">
                  <a16:creationId xmlns:a16="http://schemas.microsoft.com/office/drawing/2014/main" id="{A5D1B8AA-DC25-BD12-0C34-71C058CEE5B8}"/>
                </a:ext>
              </a:extLst>
            </p:cNvPr>
            <p:cNvSpPr/>
            <p:nvPr/>
          </p:nvSpPr>
          <p:spPr>
            <a:xfrm flipH="1">
              <a:off x="152400" y="1586373"/>
              <a:ext cx="562714" cy="3669401"/>
            </a:xfrm>
            <a:custGeom>
              <a:avLst/>
              <a:gdLst>
                <a:gd name="connsiteX0" fmla="*/ 562714 w 562714"/>
                <a:gd name="connsiteY0" fmla="*/ 0 h 3669401"/>
                <a:gd name="connsiteX1" fmla="*/ 558842 w 562714"/>
                <a:gd name="connsiteY1" fmla="*/ 5178 h 3669401"/>
                <a:gd name="connsiteX2" fmla="*/ 0 w 562714"/>
                <a:gd name="connsiteY2" fmla="*/ 1834700 h 3669401"/>
                <a:gd name="connsiteX3" fmla="*/ 558842 w 562714"/>
                <a:gd name="connsiteY3" fmla="*/ 3664222 h 3669401"/>
                <a:gd name="connsiteX4" fmla="*/ 562714 w 562714"/>
                <a:gd name="connsiteY4" fmla="*/ 3669401 h 366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714" h="3669401">
                  <a:moveTo>
                    <a:pt x="562714" y="0"/>
                  </a:moveTo>
                  <a:lnTo>
                    <a:pt x="558842" y="5178"/>
                  </a:lnTo>
                  <a:cubicBezTo>
                    <a:pt x="206018" y="527426"/>
                    <a:pt x="0" y="1157004"/>
                    <a:pt x="0" y="1834700"/>
                  </a:cubicBezTo>
                  <a:cubicBezTo>
                    <a:pt x="0" y="2512396"/>
                    <a:pt x="206018" y="3141975"/>
                    <a:pt x="558842" y="3664222"/>
                  </a:cubicBezTo>
                  <a:lnTo>
                    <a:pt x="562714" y="3669401"/>
                  </a:lnTo>
                  <a:close/>
                </a:path>
              </a:pathLst>
            </a:cu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Ovaal 9">
              <a:extLst>
                <a:ext uri="{FF2B5EF4-FFF2-40B4-BE49-F238E27FC236}">
                  <a16:creationId xmlns:a16="http://schemas.microsoft.com/office/drawing/2014/main" id="{456AC469-2947-1746-497A-AFAE40774752}"/>
                </a:ext>
              </a:extLst>
            </p:cNvPr>
            <p:cNvSpPr/>
            <p:nvPr/>
          </p:nvSpPr>
          <p:spPr>
            <a:xfrm rot="1580702" flipH="1">
              <a:off x="963543" y="-88436"/>
              <a:ext cx="4005435" cy="7037751"/>
            </a:xfrm>
            <a:prstGeom prst="ellipse">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Tree>
    <p:extLst>
      <p:ext uri="{BB962C8B-B14F-4D97-AF65-F5344CB8AC3E}">
        <p14:creationId xmlns:p14="http://schemas.microsoft.com/office/powerpoint/2010/main" val="416565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itaat 2">
    <p:bg>
      <p:bgPr>
        <a:solidFill>
          <a:schemeClr val="accent4"/>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F09108B5-C429-31CF-031E-CED9C7D1A9A1}"/>
              </a:ext>
            </a:extLst>
          </p:cNvPr>
          <p:cNvSpPr>
            <a:spLocks noGrp="1"/>
          </p:cNvSpPr>
          <p:nvPr>
            <p:ph type="title" hasCustomPrompt="1"/>
          </p:nvPr>
        </p:nvSpPr>
        <p:spPr>
          <a:xfrm>
            <a:off x="533400" y="5750809"/>
            <a:ext cx="11125200" cy="590211"/>
          </a:xfrm>
        </p:spPr>
        <p:txBody>
          <a:bodyPr rtlCol="0" anchor="ctr"/>
          <a:lstStyle>
            <a:lvl1pPr>
              <a:lnSpc>
                <a:spcPct val="120000"/>
              </a:lnSpc>
              <a:defRPr sz="2000">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1439232"/>
            <a:ext cx="11125199" cy="4001145"/>
          </a:xfrm>
        </p:spPr>
        <p:txBody>
          <a:bodyPr rtlCol="0" anchor="ctr">
            <a:normAutofit/>
          </a:bodyPr>
          <a:lstStyle>
            <a:lvl1pPr marL="164592" indent="-164592">
              <a:lnSpc>
                <a:spcPct val="100000"/>
              </a:lnSpc>
              <a:spcBef>
                <a:spcPts val="0"/>
              </a:spcBef>
              <a:buNone/>
              <a:defRPr sz="72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
        <p:nvSpPr>
          <p:cNvPr id="11" name="Vrije vorm 10">
            <a:extLst>
              <a:ext uri="{FF2B5EF4-FFF2-40B4-BE49-F238E27FC236}">
                <a16:creationId xmlns:a16="http://schemas.microsoft.com/office/drawing/2014/main" id="{337A93F4-1DC8-4F22-DF99-956D9D7BF7CA}"/>
              </a:ext>
            </a:extLst>
          </p:cNvPr>
          <p:cNvSpPr/>
          <p:nvPr userDrawn="1"/>
        </p:nvSpPr>
        <p:spPr>
          <a:xfrm flipV="1">
            <a:off x="152399" y="181515"/>
            <a:ext cx="11887202" cy="6458077"/>
          </a:xfrm>
          <a:custGeom>
            <a:avLst/>
            <a:gdLst>
              <a:gd name="connsiteX0" fmla="*/ 11887202 w 11887202"/>
              <a:gd name="connsiteY0" fmla="*/ 864612 h 6458077"/>
              <a:gd name="connsiteX1" fmla="*/ 11887202 w 11887202"/>
              <a:gd name="connsiteY1" fmla="*/ 5584272 h 6458077"/>
              <a:gd name="connsiteX2" fmla="*/ 11802450 w 11887202"/>
              <a:gd name="connsiteY2" fmla="*/ 5507244 h 6458077"/>
              <a:gd name="connsiteX3" fmla="*/ 10856879 w 11887202"/>
              <a:gd name="connsiteY3" fmla="*/ 3224438 h 6458077"/>
              <a:gd name="connsiteX4" fmla="*/ 11802450 w 11887202"/>
              <a:gd name="connsiteY4" fmla="*/ 941640 h 6458077"/>
              <a:gd name="connsiteX5" fmla="*/ 3228367 w 11887202"/>
              <a:gd name="connsiteY5" fmla="*/ 1351 h 6458077"/>
              <a:gd name="connsiteX6" fmla="*/ 6456736 w 11887202"/>
              <a:gd name="connsiteY6" fmla="*/ 3229719 h 6458077"/>
              <a:gd name="connsiteX7" fmla="*/ 3228367 w 11887202"/>
              <a:gd name="connsiteY7" fmla="*/ 6458077 h 6458077"/>
              <a:gd name="connsiteX8" fmla="*/ 0 w 11887202"/>
              <a:gd name="connsiteY8" fmla="*/ 3229719 h 6458077"/>
              <a:gd name="connsiteX9" fmla="*/ 3228367 w 11887202"/>
              <a:gd name="connsiteY9" fmla="*/ 1351 h 6458077"/>
              <a:gd name="connsiteX10" fmla="*/ 9660775 w 11887202"/>
              <a:gd name="connsiteY10" fmla="*/ 553 h 6458077"/>
              <a:gd name="connsiteX11" fmla="*/ 10151565 w 11887202"/>
              <a:gd name="connsiteY11" fmla="*/ 117417 h 6458077"/>
              <a:gd name="connsiteX12" fmla="*/ 10435757 w 11887202"/>
              <a:gd name="connsiteY12" fmla="*/ 4065627 h 6458077"/>
              <a:gd name="connsiteX13" fmla="*/ 7168123 w 11887202"/>
              <a:gd name="connsiteY13" fmla="*/ 6299815 h 6458077"/>
              <a:gd name="connsiteX14" fmla="*/ 6883933 w 11887202"/>
              <a:gd name="connsiteY14" fmla="*/ 2351584 h 6458077"/>
              <a:gd name="connsiteX15" fmla="*/ 9660775 w 11887202"/>
              <a:gd name="connsiteY15" fmla="*/ 553 h 645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87202" h="6458077">
                <a:moveTo>
                  <a:pt x="11887202" y="864612"/>
                </a:moveTo>
                <a:lnTo>
                  <a:pt x="11887202" y="5584272"/>
                </a:lnTo>
                <a:lnTo>
                  <a:pt x="11802450" y="5507244"/>
                </a:lnTo>
                <a:cubicBezTo>
                  <a:pt x="11218229" y="4923022"/>
                  <a:pt x="10856879" y="4115927"/>
                  <a:pt x="10856879" y="3224438"/>
                </a:cubicBezTo>
                <a:cubicBezTo>
                  <a:pt x="10856879" y="2332950"/>
                  <a:pt x="11218229" y="1525859"/>
                  <a:pt x="11802450" y="941640"/>
                </a:cubicBezTo>
                <a:close/>
                <a:moveTo>
                  <a:pt x="3228367" y="1351"/>
                </a:moveTo>
                <a:cubicBezTo>
                  <a:pt x="5011335" y="1351"/>
                  <a:pt x="6456736" y="1446742"/>
                  <a:pt x="6456736" y="3229719"/>
                </a:cubicBezTo>
                <a:cubicBezTo>
                  <a:pt x="6456736" y="5012677"/>
                  <a:pt x="5011335" y="6458077"/>
                  <a:pt x="3228367" y="6458077"/>
                </a:cubicBezTo>
                <a:cubicBezTo>
                  <a:pt x="1445390" y="6458077"/>
                  <a:pt x="0" y="5012677"/>
                  <a:pt x="0" y="3229719"/>
                </a:cubicBezTo>
                <a:cubicBezTo>
                  <a:pt x="1" y="1446742"/>
                  <a:pt x="1445390" y="1351"/>
                  <a:pt x="3228367" y="1351"/>
                </a:cubicBezTo>
                <a:close/>
                <a:moveTo>
                  <a:pt x="9660775" y="553"/>
                </a:moveTo>
                <a:cubicBezTo>
                  <a:pt x="9833292" y="5481"/>
                  <a:pt x="9998315" y="43461"/>
                  <a:pt x="10151565" y="117417"/>
                </a:cubicBezTo>
                <a:cubicBezTo>
                  <a:pt x="11132366" y="590741"/>
                  <a:pt x="11259636" y="2358418"/>
                  <a:pt x="10435757" y="4065627"/>
                </a:cubicBezTo>
                <a:cubicBezTo>
                  <a:pt x="9611925" y="5772802"/>
                  <a:pt x="8148926" y="6773070"/>
                  <a:pt x="7168123" y="6299815"/>
                </a:cubicBezTo>
                <a:cubicBezTo>
                  <a:pt x="6187323" y="5826465"/>
                  <a:pt x="6060053" y="4058797"/>
                  <a:pt x="6883933" y="2351584"/>
                </a:cubicBezTo>
                <a:cubicBezTo>
                  <a:pt x="7579040" y="911127"/>
                  <a:pt x="8729181" y="-26057"/>
                  <a:pt x="9660775" y="553"/>
                </a:cubicBezTo>
                <a:close/>
              </a:path>
            </a:pathLst>
          </a:custGeom>
          <a:noFill/>
          <a:ln w="12700" cap="flat">
            <a:solidFill>
              <a:schemeClr val="accent2"/>
            </a:solidFill>
            <a:prstDash val="solid"/>
            <a:miter/>
          </a:ln>
        </p:spPr>
        <p:txBody>
          <a:bodyPr rtlCol="0" anchor="ctr"/>
          <a:lstStyle/>
          <a:p>
            <a:pPr rtl="0"/>
            <a:endParaRPr lang="en-US"/>
          </a:p>
        </p:txBody>
      </p:sp>
    </p:spTree>
    <p:extLst>
      <p:ext uri="{BB962C8B-B14F-4D97-AF65-F5344CB8AC3E}">
        <p14:creationId xmlns:p14="http://schemas.microsoft.com/office/powerpoint/2010/main" val="4843739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itaat 3">
    <p:bg>
      <p:bgPr>
        <a:solidFill>
          <a:schemeClr val="accent4"/>
        </a:solidFill>
        <a:effectLst/>
      </p:bgPr>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solidFill>
            <a:schemeClr val="accent4">
              <a:lumMod val="40000"/>
              <a:lumOff val="60000"/>
            </a:schemeClr>
          </a:solidFill>
        </p:grpSpPr>
        <p:sp>
          <p:nvSpPr>
            <p:cNvPr id="6" name="Vrije v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Vrije v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1" name="Titel 10">
            <a:extLst>
              <a:ext uri="{FF2B5EF4-FFF2-40B4-BE49-F238E27FC236}">
                <a16:creationId xmlns:a16="http://schemas.microsoft.com/office/drawing/2014/main" id="{E3FA50EB-BD17-34CA-249D-4C6E63E2BDA6}"/>
              </a:ext>
            </a:extLst>
          </p:cNvPr>
          <p:cNvSpPr>
            <a:spLocks noGrp="1"/>
          </p:cNvSpPr>
          <p:nvPr>
            <p:ph type="title" hasCustomPrompt="1"/>
          </p:nvPr>
        </p:nvSpPr>
        <p:spPr>
          <a:xfrm>
            <a:off x="533400" y="5753743"/>
            <a:ext cx="11125200" cy="587277"/>
          </a:xfrm>
        </p:spPr>
        <p:txBody>
          <a:bodyPr rtlCol="0" anchor="ctr"/>
          <a:lstStyle>
            <a:lvl1pPr>
              <a:lnSpc>
                <a:spcPct val="120000"/>
              </a:lnSpc>
              <a:defRPr sz="2000">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1439232"/>
            <a:ext cx="11125199" cy="4001145"/>
          </a:xfrm>
        </p:spPr>
        <p:txBody>
          <a:bodyPr rtlCol="0" anchor="ctr">
            <a:normAutofit/>
          </a:bodyPr>
          <a:lstStyle>
            <a:lvl1pPr marL="164592" indent="-164592">
              <a:lnSpc>
                <a:spcPct val="100000"/>
              </a:lnSpc>
              <a:spcBef>
                <a:spcPts val="0"/>
              </a:spcBef>
              <a:buNone/>
              <a:defRPr sz="72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228405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itaat 4">
    <p:bg>
      <p:bgPr>
        <a:solidFill>
          <a:schemeClr val="accent4"/>
        </a:solidFill>
        <a:effectLst/>
      </p:bgPr>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solidFill>
            <a:schemeClr val="accent4">
              <a:lumMod val="60000"/>
              <a:lumOff val="40000"/>
            </a:schemeClr>
          </a:solidFill>
        </p:grpSpPr>
        <p:sp>
          <p:nvSpPr>
            <p:cNvPr id="6" name="Vrije v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Vrije v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1" name="Titel 10">
            <a:extLst>
              <a:ext uri="{FF2B5EF4-FFF2-40B4-BE49-F238E27FC236}">
                <a16:creationId xmlns:a16="http://schemas.microsoft.com/office/drawing/2014/main" id="{A741954E-5375-69D9-7FFE-F7AEAB2F9C70}"/>
              </a:ext>
            </a:extLst>
          </p:cNvPr>
          <p:cNvSpPr>
            <a:spLocks noGrp="1"/>
          </p:cNvSpPr>
          <p:nvPr>
            <p:ph type="title" hasCustomPrompt="1"/>
          </p:nvPr>
        </p:nvSpPr>
        <p:spPr>
          <a:xfrm>
            <a:off x="533400" y="5750809"/>
            <a:ext cx="11125200" cy="590211"/>
          </a:xfrm>
        </p:spPr>
        <p:txBody>
          <a:bodyPr rtlCol="0" anchor="ctr">
            <a:normAutofit/>
          </a:bodyPr>
          <a:lstStyle>
            <a:lvl1pPr>
              <a:lnSpc>
                <a:spcPct val="120000"/>
              </a:lnSpc>
              <a:defRPr sz="2000">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439232"/>
            <a:ext cx="9146294" cy="4001145"/>
          </a:xfrm>
        </p:spPr>
        <p:txBody>
          <a:bodyPr rtlCol="0" anchor="ctr">
            <a:normAutofit/>
          </a:bodyPr>
          <a:lstStyle>
            <a:lvl1pPr marL="164592" indent="-164592">
              <a:lnSpc>
                <a:spcPct val="100000"/>
              </a:lnSpc>
              <a:spcBef>
                <a:spcPts val="0"/>
              </a:spcBef>
              <a:buNone/>
              <a:defRPr sz="48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7094405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itaat 5">
    <p:bg>
      <p:bgPr>
        <a:solidFill>
          <a:schemeClr val="accent4">
            <a:lumMod val="40000"/>
            <a:lumOff val="60000"/>
          </a:schemeClr>
        </a:solidFill>
        <a:effectLst/>
      </p:bgPr>
    </p:bg>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142D1488-1A4D-052D-8768-524632AECB29}"/>
              </a:ext>
            </a:extLst>
          </p:cNvPr>
          <p:cNvGrpSpPr/>
          <p:nvPr userDrawn="1"/>
        </p:nvGrpSpPr>
        <p:grpSpPr>
          <a:xfrm>
            <a:off x="152400" y="89109"/>
            <a:ext cx="13022552" cy="6604170"/>
            <a:chOff x="152400" y="89109"/>
            <a:chExt cx="13022552" cy="6604170"/>
          </a:xfrm>
          <a:noFill/>
        </p:grpSpPr>
        <p:sp>
          <p:nvSpPr>
            <p:cNvPr id="6" name="Vrije vorm 5">
              <a:extLst>
                <a:ext uri="{FF2B5EF4-FFF2-40B4-BE49-F238E27FC236}">
                  <a16:creationId xmlns:a16="http://schemas.microsoft.com/office/drawing/2014/main" id="{3E482E4B-ABD9-02D0-A732-DECA1820B8E1}"/>
                </a:ext>
              </a:extLst>
            </p:cNvPr>
            <p:cNvSpPr/>
            <p:nvPr userDrawn="1"/>
          </p:nvSpPr>
          <p:spPr>
            <a:xfrm flipH="1">
              <a:off x="152400" y="148866"/>
              <a:ext cx="9527293" cy="6544413"/>
            </a:xfrm>
            <a:custGeom>
              <a:avLst/>
              <a:gdLst>
                <a:gd name="connsiteX0" fmla="*/ 9527293 w 9527293"/>
                <a:gd name="connsiteY0" fmla="*/ 0 h 6544413"/>
                <a:gd name="connsiteX1" fmla="*/ 3272207 w 9527293"/>
                <a:gd name="connsiteY1" fmla="*/ 0 h 6544413"/>
                <a:gd name="connsiteX2" fmla="*/ 3231795 w 9527293"/>
                <a:gd name="connsiteY2" fmla="*/ 0 h 6544413"/>
                <a:gd name="connsiteX3" fmla="*/ 3231795 w 9527293"/>
                <a:gd name="connsiteY3" fmla="*/ 2041 h 6544413"/>
                <a:gd name="connsiteX4" fmla="*/ 2937642 w 9527293"/>
                <a:gd name="connsiteY4" fmla="*/ 16895 h 6544413"/>
                <a:gd name="connsiteX5" fmla="*/ 0 w 9527293"/>
                <a:gd name="connsiteY5" fmla="*/ 3272207 h 6544413"/>
                <a:gd name="connsiteX6" fmla="*/ 2937642 w 9527293"/>
                <a:gd name="connsiteY6" fmla="*/ 6527520 h 6544413"/>
                <a:gd name="connsiteX7" fmla="*/ 3231795 w 9527293"/>
                <a:gd name="connsiteY7" fmla="*/ 6542374 h 6544413"/>
                <a:gd name="connsiteX8" fmla="*/ 3231795 w 9527293"/>
                <a:gd name="connsiteY8" fmla="*/ 6544413 h 6544413"/>
                <a:gd name="connsiteX9" fmla="*/ 3272207 w 9527293"/>
                <a:gd name="connsiteY9" fmla="*/ 6544413 h 6544413"/>
                <a:gd name="connsiteX10" fmla="*/ 9527293 w 9527293"/>
                <a:gd name="connsiteY10" fmla="*/ 6544413 h 654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7293" h="6544413">
                  <a:moveTo>
                    <a:pt x="9527293" y="0"/>
                  </a:moveTo>
                  <a:lnTo>
                    <a:pt x="3272207" y="0"/>
                  </a:lnTo>
                  <a:lnTo>
                    <a:pt x="3231795" y="0"/>
                  </a:lnTo>
                  <a:lnTo>
                    <a:pt x="3231795" y="2041"/>
                  </a:lnTo>
                  <a:lnTo>
                    <a:pt x="2937642" y="16895"/>
                  </a:lnTo>
                  <a:cubicBezTo>
                    <a:pt x="1287611" y="184464"/>
                    <a:pt x="0" y="1577967"/>
                    <a:pt x="0" y="3272207"/>
                  </a:cubicBezTo>
                  <a:cubicBezTo>
                    <a:pt x="0" y="4966448"/>
                    <a:pt x="1287611" y="6359951"/>
                    <a:pt x="2937642" y="6527520"/>
                  </a:cubicBezTo>
                  <a:lnTo>
                    <a:pt x="3231795" y="6542374"/>
                  </a:lnTo>
                  <a:lnTo>
                    <a:pt x="3231795" y="6544413"/>
                  </a:lnTo>
                  <a:lnTo>
                    <a:pt x="3272207" y="6544413"/>
                  </a:lnTo>
                  <a:lnTo>
                    <a:pt x="9527293" y="6544413"/>
                  </a:ln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8" name="Vrije vorm 7">
              <a:extLst>
                <a:ext uri="{FF2B5EF4-FFF2-40B4-BE49-F238E27FC236}">
                  <a16:creationId xmlns:a16="http://schemas.microsoft.com/office/drawing/2014/main" id="{B26B4526-30F9-2C22-D719-7B3D7B21350D}"/>
                </a:ext>
              </a:extLst>
            </p:cNvPr>
            <p:cNvSpPr/>
            <p:nvPr userDrawn="1"/>
          </p:nvSpPr>
          <p:spPr>
            <a:xfrm rot="20019298">
              <a:off x="9791044" y="89109"/>
              <a:ext cx="3383908" cy="6274506"/>
            </a:xfrm>
            <a:custGeom>
              <a:avLst/>
              <a:gdLst>
                <a:gd name="connsiteX0" fmla="*/ 2598266 w 3383908"/>
                <a:gd name="connsiteY0" fmla="*/ 158202 h 6274506"/>
                <a:gd name="connsiteX1" fmla="*/ 3276633 w 3383908"/>
                <a:gd name="connsiteY1" fmla="*/ 803540 h 6274506"/>
                <a:gd name="connsiteX2" fmla="*/ 3383908 w 3383908"/>
                <a:gd name="connsiteY2" fmla="*/ 974850 h 6274506"/>
                <a:gd name="connsiteX3" fmla="*/ 759470 w 3383908"/>
                <a:gd name="connsiteY3" fmla="*/ 6274506 h 6274506"/>
                <a:gd name="connsiteX4" fmla="*/ 728803 w 3383908"/>
                <a:gd name="connsiteY4" fmla="*/ 6234212 h 6274506"/>
                <a:gd name="connsiteX5" fmla="*/ 0 w 3383908"/>
                <a:gd name="connsiteY5" fmla="*/ 3518876 h 6274506"/>
                <a:gd name="connsiteX6" fmla="*/ 2002718 w 3383908"/>
                <a:gd name="connsiteY6" fmla="*/ 0 h 6274506"/>
                <a:gd name="connsiteX7" fmla="*/ 2598266 w 3383908"/>
                <a:gd name="connsiteY7" fmla="*/ 158202 h 627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908" h="6274506">
                  <a:moveTo>
                    <a:pt x="2598266" y="158202"/>
                  </a:moveTo>
                  <a:cubicBezTo>
                    <a:pt x="2849110" y="295288"/>
                    <a:pt x="3078811" y="516690"/>
                    <a:pt x="3276633" y="803540"/>
                  </a:cubicBezTo>
                  <a:lnTo>
                    <a:pt x="3383908" y="974850"/>
                  </a:lnTo>
                  <a:lnTo>
                    <a:pt x="759470" y="6274506"/>
                  </a:lnTo>
                  <a:lnTo>
                    <a:pt x="728803" y="6234212"/>
                  </a:lnTo>
                  <a:cubicBezTo>
                    <a:pt x="283705" y="5588799"/>
                    <a:pt x="0" y="4612051"/>
                    <a:pt x="0" y="3518876"/>
                  </a:cubicBezTo>
                  <a:cubicBezTo>
                    <a:pt x="0" y="1575454"/>
                    <a:pt x="896647" y="0"/>
                    <a:pt x="2002718" y="0"/>
                  </a:cubicBezTo>
                  <a:cubicBezTo>
                    <a:pt x="2210107" y="1"/>
                    <a:pt x="2410133" y="55388"/>
                    <a:pt x="2598266" y="158202"/>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2" name="Titel 11">
            <a:extLst>
              <a:ext uri="{FF2B5EF4-FFF2-40B4-BE49-F238E27FC236}">
                <a16:creationId xmlns:a16="http://schemas.microsoft.com/office/drawing/2014/main" id="{78514D19-BCE4-63CC-C1FA-5952C7F9B324}"/>
              </a:ext>
            </a:extLst>
          </p:cNvPr>
          <p:cNvSpPr>
            <a:spLocks noGrp="1"/>
          </p:cNvSpPr>
          <p:nvPr>
            <p:ph type="title" hasCustomPrompt="1"/>
          </p:nvPr>
        </p:nvSpPr>
        <p:spPr>
          <a:xfrm>
            <a:off x="533400" y="5750810"/>
            <a:ext cx="11125200" cy="590210"/>
          </a:xfrm>
        </p:spPr>
        <p:txBody>
          <a:bodyPr rtlCol="0" anchor="ctr">
            <a:normAutofit/>
          </a:bodyPr>
          <a:lstStyle>
            <a:lvl1pPr>
              <a:lnSpc>
                <a:spcPct val="120000"/>
              </a:lnSpc>
              <a:defRPr sz="2000">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400" y="1439232"/>
            <a:ext cx="9146294" cy="4001145"/>
          </a:xfrm>
        </p:spPr>
        <p:txBody>
          <a:bodyPr rtlCol="0" anchor="ctr">
            <a:normAutofit/>
          </a:bodyPr>
          <a:lstStyle>
            <a:lvl1pPr marL="164592" indent="-164592">
              <a:lnSpc>
                <a:spcPct val="100000"/>
              </a:lnSpc>
              <a:spcBef>
                <a:spcPts val="0"/>
              </a:spcBef>
              <a:buNone/>
              <a:defRPr sz="48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42779269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itaat 6">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2FA0A-1F7B-DD41-ECED-02B60BC46B10}"/>
              </a:ext>
            </a:extLst>
          </p:cNvPr>
          <p:cNvSpPr>
            <a:spLocks noGrp="1"/>
          </p:cNvSpPr>
          <p:nvPr>
            <p:ph type="title" hasCustomPrompt="1"/>
          </p:nvPr>
        </p:nvSpPr>
        <p:spPr>
          <a:xfrm>
            <a:off x="533400" y="5753744"/>
            <a:ext cx="11125200" cy="587277"/>
          </a:xfrm>
        </p:spPr>
        <p:txBody>
          <a:bodyPr rtlCol="0" anchor="ctr">
            <a:normAutofit/>
          </a:bodyPr>
          <a:lstStyle>
            <a:lvl1pPr algn="r">
              <a:lnSpc>
                <a:spcPct val="120000"/>
              </a:lnSpc>
              <a:defRPr sz="2000" b="0" i="0" spc="0">
                <a:solidFill>
                  <a:schemeClr val="tx1"/>
                </a:solidFill>
                <a:latin typeface="+mn-lt"/>
              </a:defRPr>
            </a:lvl1pPr>
          </a:lstStyle>
          <a:p>
            <a:pPr rtl="0"/>
            <a:r>
              <a:rPr lang="nl"/>
              <a:t>Citaat van auteur</a:t>
            </a:r>
          </a:p>
        </p:txBody>
      </p:sp>
      <p:sp>
        <p:nvSpPr>
          <p:cNvPr id="7" name="Tijdelijke aanduiding voor inhoud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9" y="533400"/>
            <a:ext cx="11125199" cy="4906977"/>
          </a:xfrm>
        </p:spPr>
        <p:txBody>
          <a:bodyPr rtlCol="0" anchor="b">
            <a:normAutofit/>
          </a:bodyPr>
          <a:lstStyle>
            <a:lvl1pPr marL="164592" indent="-164592">
              <a:lnSpc>
                <a:spcPct val="100000"/>
              </a:lnSpc>
              <a:spcBef>
                <a:spcPts val="0"/>
              </a:spcBef>
              <a:buNone/>
              <a:defRPr sz="7200">
                <a:latin typeface="+mj-lt"/>
              </a:defRPr>
            </a:lvl1pPr>
          </a:lstStyle>
          <a:p>
            <a:pPr lvl="0" rtl="0"/>
            <a:r>
              <a:rPr lang="nl"/>
              <a:t>Klik om citaat toe te voegen</a:t>
            </a:r>
          </a:p>
        </p:txBody>
      </p:sp>
      <p:sp>
        <p:nvSpPr>
          <p:cNvPr id="4" name="Tijdelijke aanduiding voor voetteks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147096" y="6343955"/>
            <a:ext cx="511504" cy="365125"/>
          </a:xfrm>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41033270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ee, inhoud">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33400" y="533400"/>
            <a:ext cx="11125200" cy="1147498"/>
          </a:xfrm>
        </p:spPr>
        <p:txBody>
          <a:bodyPr rtlCol="0" anchor="t"/>
          <a:lstStyle/>
          <a:p>
            <a:pPr rtl="0"/>
            <a:r>
              <a:rPr lang="nl"/>
              <a:t>Klik om de titelstijl van het model te bewerken</a:t>
            </a:r>
            <a:endParaRPr lang="en-US" dirty="0"/>
          </a:p>
        </p:txBody>
      </p:sp>
      <p:sp>
        <p:nvSpPr>
          <p:cNvPr id="4" name="Tijdelijke aanduiding voor inhoud 3">
            <a:extLst>
              <a:ext uri="{FF2B5EF4-FFF2-40B4-BE49-F238E27FC236}">
                <a16:creationId xmlns:a16="http://schemas.microsoft.com/office/drawing/2014/main" id="{6627D5A5-84C3-7EDE-A8EB-2DE057DE46AB}"/>
              </a:ext>
            </a:extLst>
          </p:cNvPr>
          <p:cNvSpPr>
            <a:spLocks noGrp="1"/>
          </p:cNvSpPr>
          <p:nvPr>
            <p:ph sz="quarter" idx="15"/>
          </p:nvPr>
        </p:nvSpPr>
        <p:spPr>
          <a:xfrm>
            <a:off x="533400" y="1825625"/>
            <a:ext cx="5154295" cy="4518330"/>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10" name="Tijdelijke aanduiding voor inhoud 9">
            <a:extLst>
              <a:ext uri="{FF2B5EF4-FFF2-40B4-BE49-F238E27FC236}">
                <a16:creationId xmlns:a16="http://schemas.microsoft.com/office/drawing/2014/main" id="{D54150AE-A7C6-D328-35D7-F5B840930E3B}"/>
              </a:ext>
            </a:extLst>
          </p:cNvPr>
          <p:cNvSpPr>
            <a:spLocks noGrp="1"/>
          </p:cNvSpPr>
          <p:nvPr>
            <p:ph sz="quarter" idx="16"/>
          </p:nvPr>
        </p:nvSpPr>
        <p:spPr>
          <a:xfrm>
            <a:off x="6504305" y="1825624"/>
            <a:ext cx="5154295" cy="4518329"/>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6" name="Tijdelijke aanduiding voor voetteks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708012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EE969-634D-6E32-D227-18E9282C6F9E}"/>
              </a:ext>
            </a:extLst>
          </p:cNvPr>
          <p:cNvSpPr>
            <a:spLocks noGrp="1"/>
          </p:cNvSpPr>
          <p:nvPr>
            <p:ph type="title"/>
          </p:nvPr>
        </p:nvSpPr>
        <p:spPr>
          <a:xfrm>
            <a:off x="533400" y="533400"/>
            <a:ext cx="11125200" cy="1010304"/>
          </a:xfrm>
        </p:spPr>
        <p:txBody>
          <a:bodyPr rtlCol="0" anchor="t"/>
          <a:lstStyle/>
          <a:p>
            <a:pPr rtl="0"/>
            <a:r>
              <a:rPr lang="nl"/>
              <a:t>Klik om de titelstijl van het model te bewerken</a:t>
            </a:r>
            <a:endParaRPr lang="en-US" dirty="0"/>
          </a:p>
        </p:txBody>
      </p:sp>
      <p:sp>
        <p:nvSpPr>
          <p:cNvPr id="3" name="Tijdelijke aanduiding voor tekst 2">
            <a:extLst>
              <a:ext uri="{FF2B5EF4-FFF2-40B4-BE49-F238E27FC236}">
                <a16:creationId xmlns:a16="http://schemas.microsoft.com/office/drawing/2014/main" id="{61CD26D4-290A-F0ED-7D62-41EDA6FEC2B9}"/>
              </a:ext>
            </a:extLst>
          </p:cNvPr>
          <p:cNvSpPr>
            <a:spLocks noGrp="1"/>
          </p:cNvSpPr>
          <p:nvPr>
            <p:ph type="body" idx="1"/>
          </p:nvPr>
        </p:nvSpPr>
        <p:spPr>
          <a:xfrm>
            <a:off x="533400" y="1685735"/>
            <a:ext cx="5151120" cy="559834"/>
          </a:xfrm>
        </p:spPr>
        <p:txBody>
          <a:bodyPr rtlCol="0" anchor="b">
            <a:normAutofit/>
          </a:bodyPr>
          <a:lstStyle>
            <a:lvl1pPr marL="0" indent="0">
              <a:lnSpc>
                <a:spcPct val="90000"/>
              </a:lnSpc>
              <a:buNone/>
              <a:defRPr sz="1600" b="1" i="0" cap="all"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
              <a:t>Klik om de tekststijlen van het model te bewerken</a:t>
            </a:r>
          </a:p>
        </p:txBody>
      </p:sp>
      <p:sp>
        <p:nvSpPr>
          <p:cNvPr id="6" name="Tijdelijke aanduiding voor inhoud 5">
            <a:extLst>
              <a:ext uri="{FF2B5EF4-FFF2-40B4-BE49-F238E27FC236}">
                <a16:creationId xmlns:a16="http://schemas.microsoft.com/office/drawing/2014/main" id="{5776AAF7-C632-FCD0-6A60-E0EA4A52F229}"/>
              </a:ext>
            </a:extLst>
          </p:cNvPr>
          <p:cNvSpPr>
            <a:spLocks noGrp="1"/>
          </p:cNvSpPr>
          <p:nvPr>
            <p:ph sz="quarter" idx="15"/>
          </p:nvPr>
        </p:nvSpPr>
        <p:spPr>
          <a:xfrm>
            <a:off x="533400" y="2387600"/>
            <a:ext cx="5151120" cy="3956354"/>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tekst 4">
            <a:extLst>
              <a:ext uri="{FF2B5EF4-FFF2-40B4-BE49-F238E27FC236}">
                <a16:creationId xmlns:a16="http://schemas.microsoft.com/office/drawing/2014/main" id="{06536620-C4F3-EEC3-DBF1-05196B1CBB55}"/>
              </a:ext>
            </a:extLst>
          </p:cNvPr>
          <p:cNvSpPr>
            <a:spLocks noGrp="1"/>
          </p:cNvSpPr>
          <p:nvPr>
            <p:ph type="body" sz="quarter" idx="3"/>
          </p:nvPr>
        </p:nvSpPr>
        <p:spPr>
          <a:xfrm>
            <a:off x="6507480" y="1685735"/>
            <a:ext cx="5151120" cy="559834"/>
          </a:xfrm>
        </p:spPr>
        <p:txBody>
          <a:bodyPr rtlCol="0" anchor="b">
            <a:normAutofit/>
          </a:bodyPr>
          <a:lstStyle>
            <a:lvl1pPr marL="0" indent="0">
              <a:lnSpc>
                <a:spcPct val="90000"/>
              </a:lnSpc>
              <a:buNone/>
              <a:defRPr sz="1600" b="1" i="0" cap="all"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
              <a:t>Klik om de tekststijlen van het model te bewerken</a:t>
            </a:r>
          </a:p>
        </p:txBody>
      </p:sp>
      <p:sp>
        <p:nvSpPr>
          <p:cNvPr id="12" name="Tijdelijke aanduiding voor inhoud 11">
            <a:extLst>
              <a:ext uri="{FF2B5EF4-FFF2-40B4-BE49-F238E27FC236}">
                <a16:creationId xmlns:a16="http://schemas.microsoft.com/office/drawing/2014/main" id="{CD998360-6973-27D8-8B08-ACAE10572B32}"/>
              </a:ext>
            </a:extLst>
          </p:cNvPr>
          <p:cNvSpPr>
            <a:spLocks noGrp="1"/>
          </p:cNvSpPr>
          <p:nvPr>
            <p:ph sz="quarter" idx="16"/>
          </p:nvPr>
        </p:nvSpPr>
        <p:spPr>
          <a:xfrm>
            <a:off x="6507480" y="2387599"/>
            <a:ext cx="5151120" cy="3956355"/>
          </a:xfrm>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8" name="Tijdelijke aanduiding voor voettekst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r>
              <a:rPr lang="nl"/>
              <a:t>Voorbeeld van voettekst</a:t>
            </a:r>
          </a:p>
        </p:txBody>
      </p:sp>
      <p:sp>
        <p:nvSpPr>
          <p:cNvPr id="7" name="Tijdelijke aanduiding voor datum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r>
              <a:rPr lang="en-US"/>
              <a:t>24-11-2025</a:t>
            </a:r>
          </a:p>
        </p:txBody>
      </p:sp>
      <p:sp>
        <p:nvSpPr>
          <p:cNvPr id="9" name="Tijdelijke aanduiding voor dianumm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27454681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Alleen titel">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A9F42-7FF7-F803-C075-BC4968D35E34}"/>
              </a:ext>
            </a:extLst>
          </p:cNvPr>
          <p:cNvSpPr>
            <a:spLocks noGrp="1"/>
          </p:cNvSpPr>
          <p:nvPr>
            <p:ph type="title"/>
          </p:nvPr>
        </p:nvSpPr>
        <p:spPr>
          <a:xfrm>
            <a:off x="533400" y="533400"/>
            <a:ext cx="11125200" cy="1039368"/>
          </a:xfrm>
        </p:spPr>
        <p:txBody>
          <a:bodyPr rtlCol="0" anchor="t"/>
          <a:lstStyle/>
          <a:p>
            <a:pPr rtl="0"/>
            <a:r>
              <a:rPr lang="nl"/>
              <a:t>Klik om de titelstijl van het model te bewerken</a:t>
            </a:r>
            <a:endParaRPr lang="en-US" dirty="0"/>
          </a:p>
        </p:txBody>
      </p:sp>
      <p:sp>
        <p:nvSpPr>
          <p:cNvPr id="4" name="Tijdelijke aanduiding voor voettekst 3">
            <a:extLst>
              <a:ext uri="{FF2B5EF4-FFF2-40B4-BE49-F238E27FC236}">
                <a16:creationId xmlns:a16="http://schemas.microsoft.com/office/drawing/2014/main" id="{6B968DDD-323F-89A1-84E3-DDBA626D9386}"/>
              </a:ext>
            </a:extLst>
          </p:cNvPr>
          <p:cNvSpPr>
            <a:spLocks noGrp="1"/>
          </p:cNvSpPr>
          <p:nvPr>
            <p:ph type="ftr" sz="quarter" idx="11"/>
          </p:nvPr>
        </p:nvSpPr>
        <p:spPr/>
        <p:txBody>
          <a:bodyPr rtlCol="0"/>
          <a:lstStyle/>
          <a:p>
            <a:pPr rtl="0"/>
            <a:r>
              <a:rPr lang="nl"/>
              <a:t>Voorbeeld van voettekst</a:t>
            </a:r>
          </a:p>
        </p:txBody>
      </p:sp>
      <p:sp>
        <p:nvSpPr>
          <p:cNvPr id="3" name="Tijdelijke aanduiding voor datum 2">
            <a:extLst>
              <a:ext uri="{FF2B5EF4-FFF2-40B4-BE49-F238E27FC236}">
                <a16:creationId xmlns:a16="http://schemas.microsoft.com/office/drawing/2014/main" id="{E89E8268-7232-2944-F1BD-399F9419B563}"/>
              </a:ext>
            </a:extLst>
          </p:cNvPr>
          <p:cNvSpPr>
            <a:spLocks noGrp="1"/>
          </p:cNvSpPr>
          <p:nvPr>
            <p:ph type="dt" sz="half" idx="10"/>
          </p:nvPr>
        </p:nvSpPr>
        <p:spPr/>
        <p:txBody>
          <a:bodyPr rtlCol="0"/>
          <a:lstStyle/>
          <a:p>
            <a:pPr rtl="0"/>
            <a:r>
              <a:rPr lang="en-US"/>
              <a:t>24-11-2025</a:t>
            </a:r>
          </a:p>
        </p:txBody>
      </p:sp>
      <p:sp>
        <p:nvSpPr>
          <p:cNvPr id="5" name="Tijdelijke aanduiding voor dianumm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1940147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Leeg">
    <p:bg>
      <p:bgPr>
        <a:solidFill>
          <a:schemeClr val="accent4">
            <a:alpha val="10000"/>
          </a:schemeClr>
        </a:solidFill>
        <a:effectLst/>
      </p:bgPr>
    </p:b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10EAA6C9-A7F3-19F1-D17C-A1D83FAF553F}"/>
              </a:ext>
            </a:extLst>
          </p:cNvPr>
          <p:cNvSpPr>
            <a:spLocks noGrp="1"/>
          </p:cNvSpPr>
          <p:nvPr>
            <p:ph type="ftr" sz="quarter" idx="11"/>
          </p:nvPr>
        </p:nvSpPr>
        <p:spPr/>
        <p:txBody>
          <a:bodyPr rtlCol="0"/>
          <a:lstStyle/>
          <a:p>
            <a:pPr rtl="0"/>
            <a:r>
              <a:rPr lang="nl"/>
              <a:t>Voorbeeld van voettekst</a:t>
            </a:r>
          </a:p>
        </p:txBody>
      </p:sp>
      <p:sp>
        <p:nvSpPr>
          <p:cNvPr id="2" name="Tijdelijke aanduiding voor datum 1">
            <a:extLst>
              <a:ext uri="{FF2B5EF4-FFF2-40B4-BE49-F238E27FC236}">
                <a16:creationId xmlns:a16="http://schemas.microsoft.com/office/drawing/2014/main" id="{49BC4D82-0182-501C-9231-46767680476E}"/>
              </a:ext>
            </a:extLst>
          </p:cNvPr>
          <p:cNvSpPr>
            <a:spLocks noGrp="1"/>
          </p:cNvSpPr>
          <p:nvPr>
            <p:ph type="dt" sz="half" idx="10"/>
          </p:nvPr>
        </p:nvSpPr>
        <p:spPr/>
        <p:txBody>
          <a:bodyPr rtlCol="0"/>
          <a:lstStyle/>
          <a:p>
            <a:pPr rtl="0"/>
            <a:r>
              <a:rPr lang="en-US"/>
              <a:t>24-11-2025</a:t>
            </a:r>
          </a:p>
        </p:txBody>
      </p:sp>
      <p:sp>
        <p:nvSpPr>
          <p:cNvPr id="4" name="Tijdelijke aanduiding voor dianumm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41273505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Inhoud met bijschrift">
    <p:bg>
      <p:bgPr>
        <a:solidFill>
          <a:schemeClr val="accent4">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0C37F-77BE-E128-4248-D001C39E79C6}"/>
              </a:ext>
            </a:extLst>
          </p:cNvPr>
          <p:cNvSpPr>
            <a:spLocks noGrp="1"/>
          </p:cNvSpPr>
          <p:nvPr>
            <p:ph type="title"/>
          </p:nvPr>
        </p:nvSpPr>
        <p:spPr>
          <a:xfrm>
            <a:off x="533400" y="533400"/>
            <a:ext cx="3674882" cy="1777721"/>
          </a:xfrm>
        </p:spPr>
        <p:txBody>
          <a:bodyPr rtlCol="0" anchor="t">
            <a:normAutofit/>
          </a:bodyPr>
          <a:lstStyle>
            <a:lvl1pPr>
              <a:defRPr sz="2800"/>
            </a:lvl1pPr>
          </a:lstStyle>
          <a:p>
            <a:pPr rtl="0"/>
            <a:r>
              <a:rPr lang="nl"/>
              <a:t>Klik om de titelstijl van het model te bewerken</a:t>
            </a:r>
            <a:endParaRPr lang="en-US" dirty="0"/>
          </a:p>
        </p:txBody>
      </p:sp>
      <p:sp>
        <p:nvSpPr>
          <p:cNvPr id="4" name="Tijdelijke aanduiding voor tekst 3">
            <a:extLst>
              <a:ext uri="{FF2B5EF4-FFF2-40B4-BE49-F238E27FC236}">
                <a16:creationId xmlns:a16="http://schemas.microsoft.com/office/drawing/2014/main" id="{EC0EEBFB-2026-6A35-33ED-F008376B67A0}"/>
              </a:ext>
            </a:extLst>
          </p:cNvPr>
          <p:cNvSpPr>
            <a:spLocks noGrp="1"/>
          </p:cNvSpPr>
          <p:nvPr>
            <p:ph type="body" sz="half" idx="2"/>
          </p:nvPr>
        </p:nvSpPr>
        <p:spPr>
          <a:xfrm>
            <a:off x="533400" y="2590800"/>
            <a:ext cx="3674882" cy="3713584"/>
          </a:xfrm>
        </p:spPr>
        <p:txBody>
          <a:bodyPr rtlCol="0" anchor="t">
            <a:normAutofit/>
          </a:bodyPr>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
              <a:t>Klik om de tekststijlen van het model te bewerken</a:t>
            </a:r>
          </a:p>
        </p:txBody>
      </p:sp>
      <p:sp>
        <p:nvSpPr>
          <p:cNvPr id="3" name="Tijdelijke aanduiding voor inhoud 2">
            <a:extLst>
              <a:ext uri="{FF2B5EF4-FFF2-40B4-BE49-F238E27FC236}">
                <a16:creationId xmlns:a16="http://schemas.microsoft.com/office/drawing/2014/main" id="{2F3B20A8-A604-C977-02C0-083BA8663484}"/>
              </a:ext>
            </a:extLst>
          </p:cNvPr>
          <p:cNvSpPr>
            <a:spLocks noGrp="1"/>
          </p:cNvSpPr>
          <p:nvPr>
            <p:ph idx="1"/>
          </p:nvPr>
        </p:nvSpPr>
        <p:spPr>
          <a:xfrm>
            <a:off x="5134708" y="533401"/>
            <a:ext cx="6523892" cy="577532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6" name="Tijdelijke aanduiding voor voettekst 5">
            <a:extLst>
              <a:ext uri="{FF2B5EF4-FFF2-40B4-BE49-F238E27FC236}">
                <a16:creationId xmlns:a16="http://schemas.microsoft.com/office/drawing/2014/main" id="{9C85A215-184B-2105-0279-ED02F6445831}"/>
              </a:ext>
            </a:extLst>
          </p:cNvPr>
          <p:cNvSpPr>
            <a:spLocks noGrp="1"/>
          </p:cNvSpPr>
          <p:nvPr>
            <p:ph type="ftr" sz="quarter" idx="11"/>
          </p:nvPr>
        </p:nvSpPr>
        <p:spPr>
          <a:xfrm>
            <a:off x="533400" y="6343955"/>
            <a:ext cx="2884652" cy="365125"/>
          </a:xfrm>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765897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fbeelding met bijschrift">
    <p:bg>
      <p:bgPr>
        <a:solidFill>
          <a:schemeClr val="accent4">
            <a:alpha val="10000"/>
          </a:schemeClr>
        </a:solidFill>
        <a:effectLst/>
      </p:bgPr>
    </p:bg>
    <p:spTree>
      <p:nvGrpSpPr>
        <p:cNvPr id="1" name=""/>
        <p:cNvGrpSpPr/>
        <p:nvPr/>
      </p:nvGrpSpPr>
      <p:grpSpPr>
        <a:xfrm>
          <a:off x="0" y="0"/>
          <a:ext cx="0" cy="0"/>
          <a:chOff x="0" y="0"/>
          <a:chExt cx="0" cy="0"/>
        </a:xfrm>
      </p:grpSpPr>
      <p:grpSp>
        <p:nvGrpSpPr>
          <p:cNvPr id="17" name="Groep 16">
            <a:extLst>
              <a:ext uri="{FF2B5EF4-FFF2-40B4-BE49-F238E27FC236}">
                <a16:creationId xmlns:a16="http://schemas.microsoft.com/office/drawing/2014/main" id="{5E53D624-ABA6-9A76-4FD0-F52528F4F020}"/>
              </a:ext>
            </a:extLst>
          </p:cNvPr>
          <p:cNvGrpSpPr/>
          <p:nvPr userDrawn="1"/>
        </p:nvGrpSpPr>
        <p:grpSpPr>
          <a:xfrm>
            <a:off x="152400" y="-88436"/>
            <a:ext cx="4930878" cy="7037751"/>
            <a:chOff x="152400" y="-88436"/>
            <a:chExt cx="4930878" cy="7037751"/>
          </a:xfrm>
          <a:solidFill>
            <a:schemeClr val="accent4">
              <a:lumMod val="20000"/>
              <a:lumOff val="80000"/>
            </a:schemeClr>
          </a:solidFill>
        </p:grpSpPr>
        <p:sp>
          <p:nvSpPr>
            <p:cNvPr id="16" name="Vrije vorm 15">
              <a:extLst>
                <a:ext uri="{FF2B5EF4-FFF2-40B4-BE49-F238E27FC236}">
                  <a16:creationId xmlns:a16="http://schemas.microsoft.com/office/drawing/2014/main" id="{1C7F4416-DA31-6B8D-9A61-330FE71D8211}"/>
                </a:ext>
              </a:extLst>
            </p:cNvPr>
            <p:cNvSpPr/>
            <p:nvPr/>
          </p:nvSpPr>
          <p:spPr>
            <a:xfrm flipH="1" flipV="1">
              <a:off x="152400" y="1452255"/>
              <a:ext cx="677014" cy="3975104"/>
            </a:xfrm>
            <a:custGeom>
              <a:avLst/>
              <a:gdLst>
                <a:gd name="connsiteX0" fmla="*/ 677014 w 677014"/>
                <a:gd name="connsiteY0" fmla="*/ 3975104 h 3975104"/>
                <a:gd name="connsiteX1" fmla="*/ 558842 w 677014"/>
                <a:gd name="connsiteY1" fmla="*/ 3817074 h 3975104"/>
                <a:gd name="connsiteX2" fmla="*/ 0 w 677014"/>
                <a:gd name="connsiteY2" fmla="*/ 1987552 h 3975104"/>
                <a:gd name="connsiteX3" fmla="*/ 558842 w 677014"/>
                <a:gd name="connsiteY3" fmla="*/ 158030 h 3975104"/>
                <a:gd name="connsiteX4" fmla="*/ 677014 w 677014"/>
                <a:gd name="connsiteY4" fmla="*/ 0 h 3975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014" h="3975104">
                  <a:moveTo>
                    <a:pt x="677014" y="3975104"/>
                  </a:moveTo>
                  <a:lnTo>
                    <a:pt x="558842" y="3817074"/>
                  </a:lnTo>
                  <a:cubicBezTo>
                    <a:pt x="206018" y="3294826"/>
                    <a:pt x="0" y="2665248"/>
                    <a:pt x="0" y="1987552"/>
                  </a:cubicBezTo>
                  <a:cubicBezTo>
                    <a:pt x="0" y="1309856"/>
                    <a:pt x="206018" y="680278"/>
                    <a:pt x="558842" y="158030"/>
                  </a:cubicBezTo>
                  <a:lnTo>
                    <a:pt x="677014"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Ovaal 10">
              <a:extLst>
                <a:ext uri="{FF2B5EF4-FFF2-40B4-BE49-F238E27FC236}">
                  <a16:creationId xmlns:a16="http://schemas.microsoft.com/office/drawing/2014/main" id="{2A8EC14B-1023-C20C-B6F8-494ABC6AF491}"/>
                </a:ext>
              </a:extLst>
            </p:cNvPr>
            <p:cNvSpPr/>
            <p:nvPr/>
          </p:nvSpPr>
          <p:spPr>
            <a:xfrm rot="20019298" flipH="1" flipV="1">
              <a:off x="1077843"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EFB06A09-98CF-FAC2-3708-AECC4360C651}"/>
              </a:ext>
            </a:extLst>
          </p:cNvPr>
          <p:cNvSpPr>
            <a:spLocks noGrp="1"/>
          </p:cNvSpPr>
          <p:nvPr>
            <p:ph type="title"/>
          </p:nvPr>
        </p:nvSpPr>
        <p:spPr>
          <a:xfrm>
            <a:off x="533400" y="533400"/>
            <a:ext cx="3674882" cy="1786467"/>
          </a:xfrm>
        </p:spPr>
        <p:txBody>
          <a:bodyPr rtlCol="0" anchor="t">
            <a:normAutofit/>
          </a:bodyPr>
          <a:lstStyle>
            <a:lvl1pPr>
              <a:defRPr sz="2800"/>
            </a:lvl1pPr>
          </a:lstStyle>
          <a:p>
            <a:pPr rtl="0"/>
            <a:r>
              <a:rPr lang="nl"/>
              <a:t>Klik om de titelstijl van het model te bewerken</a:t>
            </a:r>
          </a:p>
        </p:txBody>
      </p:sp>
      <p:sp>
        <p:nvSpPr>
          <p:cNvPr id="4" name="Tijdelijke aanduiding voor tekst 3">
            <a:extLst>
              <a:ext uri="{FF2B5EF4-FFF2-40B4-BE49-F238E27FC236}">
                <a16:creationId xmlns:a16="http://schemas.microsoft.com/office/drawing/2014/main" id="{F32C4A61-EF2A-C5A5-B150-4448600B3937}"/>
              </a:ext>
            </a:extLst>
          </p:cNvPr>
          <p:cNvSpPr>
            <a:spLocks noGrp="1"/>
          </p:cNvSpPr>
          <p:nvPr>
            <p:ph type="body" sz="half" idx="2"/>
          </p:nvPr>
        </p:nvSpPr>
        <p:spPr>
          <a:xfrm>
            <a:off x="523352" y="2826137"/>
            <a:ext cx="3674882" cy="3517818"/>
          </a:xfrm>
        </p:spPr>
        <p:txBody>
          <a:bodyPr rtlCol="0" anchor="b"/>
          <a:lstStyle>
            <a:lvl1pPr marL="0" indent="0">
              <a:buNone/>
              <a:defRPr sz="16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
              <a:t>Klik om de tekststijlen van het model te bewerken</a:t>
            </a:r>
          </a:p>
        </p:txBody>
      </p:sp>
      <p:sp>
        <p:nvSpPr>
          <p:cNvPr id="14" name="Tijdelijke aanduiding voor afbeelding 13">
            <a:extLst>
              <a:ext uri="{FF2B5EF4-FFF2-40B4-BE49-F238E27FC236}">
                <a16:creationId xmlns:a16="http://schemas.microsoft.com/office/drawing/2014/main" id="{08E00222-4A7B-B1D4-4FC3-0448371AAF35}"/>
              </a:ext>
            </a:extLst>
          </p:cNvPr>
          <p:cNvSpPr>
            <a:spLocks noGrp="1"/>
          </p:cNvSpPr>
          <p:nvPr>
            <p:ph type="pic" sz="quarter" idx="13" hasCustomPrompt="1"/>
          </p:nvPr>
        </p:nvSpPr>
        <p:spPr>
          <a:xfrm>
            <a:off x="5340483" y="167600"/>
            <a:ext cx="6712605" cy="6541480"/>
          </a:xfrm>
          <a:custGeom>
            <a:avLst/>
            <a:gdLst>
              <a:gd name="connsiteX0" fmla="*/ 3223019 w 6712605"/>
              <a:gd name="connsiteY0" fmla="*/ 0 h 6541480"/>
              <a:gd name="connsiteX1" fmla="*/ 3263431 w 6712605"/>
              <a:gd name="connsiteY1" fmla="*/ 0 h 6541480"/>
              <a:gd name="connsiteX2" fmla="*/ 6712605 w 6712605"/>
              <a:gd name="connsiteY2" fmla="*/ 0 h 6541480"/>
              <a:gd name="connsiteX3" fmla="*/ 6712605 w 6712605"/>
              <a:gd name="connsiteY3" fmla="*/ 6541480 h 6541480"/>
              <a:gd name="connsiteX4" fmla="*/ 3205364 w 6712605"/>
              <a:gd name="connsiteY4" fmla="*/ 6541480 h 6541480"/>
              <a:gd name="connsiteX5" fmla="*/ 2928866 w 6712605"/>
              <a:gd name="connsiteY5" fmla="*/ 6527518 h 6541480"/>
              <a:gd name="connsiteX6" fmla="*/ 6088 w 6712605"/>
              <a:gd name="connsiteY6" fmla="*/ 3586126 h 6541480"/>
              <a:gd name="connsiteX7" fmla="*/ 0 w 6712605"/>
              <a:gd name="connsiteY7" fmla="*/ 3457557 h 6541480"/>
              <a:gd name="connsiteX8" fmla="*/ 0 w 6712605"/>
              <a:gd name="connsiteY8" fmla="*/ 3086856 h 6541480"/>
              <a:gd name="connsiteX9" fmla="*/ 6088 w 6712605"/>
              <a:gd name="connsiteY9" fmla="*/ 2958287 h 6541480"/>
              <a:gd name="connsiteX10" fmla="*/ 2928866 w 6712605"/>
              <a:gd name="connsiteY10" fmla="*/ 16894 h 6541480"/>
              <a:gd name="connsiteX11" fmla="*/ 3223019 w 6712605"/>
              <a:gd name="connsiteY11" fmla="*/ 204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12605" h="6541480">
                <a:moveTo>
                  <a:pt x="3223019" y="0"/>
                </a:moveTo>
                <a:lnTo>
                  <a:pt x="3263431" y="0"/>
                </a:lnTo>
                <a:lnTo>
                  <a:pt x="6712605" y="0"/>
                </a:lnTo>
                <a:lnTo>
                  <a:pt x="6712605" y="6541480"/>
                </a:lnTo>
                <a:lnTo>
                  <a:pt x="3205364" y="6541480"/>
                </a:lnTo>
                <a:lnTo>
                  <a:pt x="2928866" y="6527518"/>
                </a:lnTo>
                <a:cubicBezTo>
                  <a:pt x="1381962" y="6370422"/>
                  <a:pt x="153592" y="5135845"/>
                  <a:pt x="6088" y="3586126"/>
                </a:cubicBezTo>
                <a:lnTo>
                  <a:pt x="0" y="3457557"/>
                </a:lnTo>
                <a:lnTo>
                  <a:pt x="0" y="3086856"/>
                </a:lnTo>
                <a:lnTo>
                  <a:pt x="6088" y="2958287"/>
                </a:lnTo>
                <a:cubicBezTo>
                  <a:pt x="153592" y="1408567"/>
                  <a:pt x="1381962" y="173990"/>
                  <a:pt x="2928866" y="16894"/>
                </a:cubicBezTo>
                <a:lnTo>
                  <a:pt x="3223019" y="2040"/>
                </a:lnTo>
                <a:close/>
              </a:path>
            </a:pathLst>
          </a:custGeom>
          <a:blipFill dpi="0" rotWithShape="1">
            <a:blip r:embed="rId2">
              <a:alphaModFix amt="60000"/>
            </a:blip>
            <a:srcRect/>
            <a:stretch>
              <a:fillRect/>
            </a:stretch>
          </a:blipFill>
        </p:spPr>
        <p:txBody>
          <a:bodyPr wrap="square" rtlCol="0">
            <a:noAutofit/>
          </a:bodyPr>
          <a:lstStyle>
            <a:lvl1pPr>
              <a:buNone/>
              <a:defRPr/>
            </a:lvl1pPr>
          </a:lstStyle>
          <a:p>
            <a:pPr rtl="0"/>
            <a:r>
              <a:rPr lang="nl"/>
              <a:t>   </a:t>
            </a:r>
          </a:p>
        </p:txBody>
      </p:sp>
      <p:sp>
        <p:nvSpPr>
          <p:cNvPr id="6" name="Tijdelijke aanduiding voor voettekst 5">
            <a:extLst>
              <a:ext uri="{FF2B5EF4-FFF2-40B4-BE49-F238E27FC236}">
                <a16:creationId xmlns:a16="http://schemas.microsoft.com/office/drawing/2014/main" id="{7FDC75DA-9A78-9AB9-7171-95A08CC51C56}"/>
              </a:ext>
            </a:extLst>
          </p:cNvPr>
          <p:cNvSpPr>
            <a:spLocks noGrp="1"/>
          </p:cNvSpPr>
          <p:nvPr>
            <p:ph type="ftr" sz="quarter" idx="11"/>
          </p:nvPr>
        </p:nvSpPr>
        <p:spPr/>
        <p:txBody>
          <a:bodyPr rtlCol="0"/>
          <a:lstStyle/>
          <a:p>
            <a:pPr rtl="0"/>
            <a:r>
              <a:rPr lang="nl"/>
              <a:t>Voorbeeld van voettekst</a:t>
            </a:r>
          </a:p>
        </p:txBody>
      </p:sp>
      <p:sp>
        <p:nvSpPr>
          <p:cNvPr id="5" name="Tijdelijke aanduiding voor datum 4">
            <a:extLst>
              <a:ext uri="{FF2B5EF4-FFF2-40B4-BE49-F238E27FC236}">
                <a16:creationId xmlns:a16="http://schemas.microsoft.com/office/drawing/2014/main" id="{920B235E-39C7-4C78-20EF-DB48ECD9CB90}"/>
              </a:ext>
            </a:extLst>
          </p:cNvPr>
          <p:cNvSpPr>
            <a:spLocks noGrp="1"/>
          </p:cNvSpPr>
          <p:nvPr>
            <p:ph type="dt" sz="half" idx="10"/>
          </p:nvPr>
        </p:nvSpPr>
        <p:spPr/>
        <p:txBody>
          <a:bodyPr rtlCol="0"/>
          <a:lstStyle/>
          <a:p>
            <a:pPr rtl="0"/>
            <a:r>
              <a:rPr lang="en-US"/>
              <a:t>24-11-2025</a:t>
            </a:r>
          </a:p>
        </p:txBody>
      </p:sp>
      <p:sp>
        <p:nvSpPr>
          <p:cNvPr id="7" name="Tijdelijke aanduiding voor dianumm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rtlCol="0"/>
          <a:lstStyle/>
          <a:p>
            <a:pPr rtl="0"/>
            <a:fld id="{AEAA3239-9EA4-4A65-A281-97F994456D9F}" type="slidenum">
              <a:rPr lang="en-US" smtClean="0"/>
              <a:t>‹nr.›</a:t>
            </a:fld>
            <a:endParaRPr lang="en-US"/>
          </a:p>
        </p:txBody>
      </p:sp>
    </p:spTree>
    <p:extLst>
      <p:ext uri="{BB962C8B-B14F-4D97-AF65-F5344CB8AC3E}">
        <p14:creationId xmlns:p14="http://schemas.microsoft.com/office/powerpoint/2010/main" val="36637986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e ">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Afbeelding 3">
            <a:extLst>
              <a:ext uri="{FF2B5EF4-FFF2-40B4-BE49-F238E27FC236}">
                <a16:creationId xmlns:a16="http://schemas.microsoft.com/office/drawing/2014/main" id="{7F3EAC18-F734-AE5D-00E7-025360BD1A2C}"/>
              </a:ext>
            </a:extLst>
          </p:cNvPr>
          <p:cNvSpPr/>
          <p:nvPr userDrawn="1"/>
        </p:nvSpPr>
        <p:spPr>
          <a:xfrm>
            <a:off x="2971799" y="177588"/>
            <a:ext cx="9067801" cy="3258383"/>
          </a:xfrm>
          <a:custGeom>
            <a:avLst/>
            <a:gdLst>
              <a:gd name="connsiteX0" fmla="*/ 3228367 w 17983201"/>
              <a:gd name="connsiteY0" fmla="*/ 5278 h 6462003"/>
              <a:gd name="connsiteX1" fmla="*/ 6456735 w 17983201"/>
              <a:gd name="connsiteY1" fmla="*/ 3233646 h 6462003"/>
              <a:gd name="connsiteX2" fmla="*/ 3228367 w 17983201"/>
              <a:gd name="connsiteY2" fmla="*/ 6462004 h 6462003"/>
              <a:gd name="connsiteX3" fmla="*/ 0 w 17983201"/>
              <a:gd name="connsiteY3" fmla="*/ 3233646 h 6462003"/>
              <a:gd name="connsiteX4" fmla="*/ 3228367 w 17983201"/>
              <a:gd name="connsiteY4" fmla="*/ 5278 h 6462003"/>
              <a:gd name="connsiteX5" fmla="*/ 17983200 w 17983201"/>
              <a:gd name="connsiteY5" fmla="*/ 6456743 h 6462003"/>
              <a:gd name="connsiteX6" fmla="*/ 14109160 w 17983201"/>
              <a:gd name="connsiteY6" fmla="*/ 6456743 h 6462003"/>
              <a:gd name="connsiteX7" fmla="*/ 14109160 w 17983201"/>
              <a:gd name="connsiteY7" fmla="*/ 6456551 h 6462003"/>
              <a:gd name="connsiteX8" fmla="*/ 14085247 w 17983201"/>
              <a:gd name="connsiteY8" fmla="*/ 6456743 h 6462003"/>
              <a:gd name="connsiteX9" fmla="*/ 10856879 w 17983201"/>
              <a:gd name="connsiteY9" fmla="*/ 3228365 h 6462003"/>
              <a:gd name="connsiteX10" fmla="*/ 14085247 w 17983201"/>
              <a:gd name="connsiteY10" fmla="*/ 0 h 6462003"/>
              <a:gd name="connsiteX11" fmla="*/ 14109160 w 17983201"/>
              <a:gd name="connsiteY11" fmla="*/ 140 h 6462003"/>
              <a:gd name="connsiteX12" fmla="*/ 14109160 w 17983201"/>
              <a:gd name="connsiteY12" fmla="*/ 0 h 6462003"/>
              <a:gd name="connsiteX13" fmla="*/ 17983200 w 17983201"/>
              <a:gd name="connsiteY13" fmla="*/ 0 h 6462003"/>
              <a:gd name="connsiteX14" fmla="*/ 17983200 w 17983201"/>
              <a:gd name="connsiteY14" fmla="*/ 6456743 h 6462003"/>
              <a:gd name="connsiteX15" fmla="*/ 6883932 w 17983201"/>
              <a:gd name="connsiteY15" fmla="*/ 2355511 h 6462003"/>
              <a:gd name="connsiteX16" fmla="*/ 10151565 w 17983201"/>
              <a:gd name="connsiteY16" fmla="*/ 121344 h 6462003"/>
              <a:gd name="connsiteX17" fmla="*/ 10435757 w 17983201"/>
              <a:gd name="connsiteY17" fmla="*/ 4069554 h 6462003"/>
              <a:gd name="connsiteX18" fmla="*/ 7168123 w 17983201"/>
              <a:gd name="connsiteY18" fmla="*/ 6303742 h 6462003"/>
              <a:gd name="connsiteX19" fmla="*/ 6883932 w 17983201"/>
              <a:gd name="connsiteY19" fmla="*/ 2355511 h 646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83201" h="6462003">
                <a:moveTo>
                  <a:pt x="3228367" y="5278"/>
                </a:moveTo>
                <a:cubicBezTo>
                  <a:pt x="5011335" y="5278"/>
                  <a:pt x="6456735" y="1450669"/>
                  <a:pt x="6456735" y="3233646"/>
                </a:cubicBezTo>
                <a:cubicBezTo>
                  <a:pt x="6456735" y="5016604"/>
                  <a:pt x="5011335" y="6462004"/>
                  <a:pt x="3228367" y="6462004"/>
                </a:cubicBezTo>
                <a:cubicBezTo>
                  <a:pt x="1445390" y="6462004"/>
                  <a:pt x="0" y="5016604"/>
                  <a:pt x="0" y="3233646"/>
                </a:cubicBezTo>
                <a:cubicBezTo>
                  <a:pt x="1" y="1450669"/>
                  <a:pt x="1445390" y="5278"/>
                  <a:pt x="3228367" y="5278"/>
                </a:cubicBezTo>
                <a:close/>
                <a:moveTo>
                  <a:pt x="17983200" y="6456743"/>
                </a:moveTo>
                <a:lnTo>
                  <a:pt x="14109160" y="6456743"/>
                </a:lnTo>
                <a:lnTo>
                  <a:pt x="14109160" y="6456551"/>
                </a:lnTo>
                <a:cubicBezTo>
                  <a:pt x="14101174" y="6456599"/>
                  <a:pt x="14093233" y="6456743"/>
                  <a:pt x="14085247" y="6456743"/>
                </a:cubicBezTo>
                <a:cubicBezTo>
                  <a:pt x="12302280" y="6456743"/>
                  <a:pt x="10856879" y="5011343"/>
                  <a:pt x="10856879" y="3228365"/>
                </a:cubicBezTo>
                <a:cubicBezTo>
                  <a:pt x="10856879" y="1445389"/>
                  <a:pt x="12302280" y="0"/>
                  <a:pt x="14085247" y="0"/>
                </a:cubicBezTo>
                <a:cubicBezTo>
                  <a:pt x="14093233" y="0"/>
                  <a:pt x="14101174" y="82"/>
                  <a:pt x="14109160" y="140"/>
                </a:cubicBezTo>
                <a:lnTo>
                  <a:pt x="14109160" y="0"/>
                </a:lnTo>
                <a:lnTo>
                  <a:pt x="17983200" y="0"/>
                </a:lnTo>
                <a:lnTo>
                  <a:pt x="17983200" y="6456743"/>
                </a:lnTo>
                <a:close/>
                <a:moveTo>
                  <a:pt x="6883932" y="2355511"/>
                </a:moveTo>
                <a:cubicBezTo>
                  <a:pt x="7707763" y="648302"/>
                  <a:pt x="9170763" y="-351976"/>
                  <a:pt x="10151565" y="121344"/>
                </a:cubicBezTo>
                <a:cubicBezTo>
                  <a:pt x="11132366" y="594668"/>
                  <a:pt x="11259636" y="2362345"/>
                  <a:pt x="10435757" y="4069554"/>
                </a:cubicBezTo>
                <a:cubicBezTo>
                  <a:pt x="9611925" y="5776729"/>
                  <a:pt x="8148925" y="6776997"/>
                  <a:pt x="7168123" y="6303742"/>
                </a:cubicBezTo>
                <a:cubicBezTo>
                  <a:pt x="6187322" y="5830392"/>
                  <a:pt x="6060052" y="4062724"/>
                  <a:pt x="6883932" y="2355511"/>
                </a:cubicBezTo>
                <a:close/>
              </a:path>
            </a:pathLst>
          </a:custGeom>
          <a:noFill/>
          <a:ln w="12700" cap="flat">
            <a:solidFill>
              <a:schemeClr val="accent2">
                <a:lumMod val="75000"/>
              </a:schemeClr>
            </a:solidFill>
            <a:prstDash val="solid"/>
            <a:miter/>
          </a:ln>
        </p:spPr>
        <p:txBody>
          <a:bodyPr rtlCol="0" anchor="ctr"/>
          <a:lstStyle/>
          <a:p>
            <a:pPr rtl="0"/>
            <a:endParaRPr lang="en-US"/>
          </a:p>
        </p:txBody>
      </p:sp>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0" y="533400"/>
            <a:ext cx="11125200" cy="1981200"/>
          </a:xfrm>
        </p:spPr>
        <p:txBody>
          <a:bodyPr rtlCol="0" anchor="b">
            <a:normAutofit/>
          </a:bodyPr>
          <a:lstStyle>
            <a:lvl1pPr>
              <a:defRPr sz="7200">
                <a:solidFill>
                  <a:schemeClr val="tx1"/>
                </a:solidFill>
              </a:defRPr>
            </a:lvl1pPr>
          </a:lstStyle>
          <a:p>
            <a:pPr rtl="0"/>
            <a:r>
              <a:rPr lang="nl"/>
              <a:t>Klik om de titelstijl van het model te bewerken</a:t>
            </a:r>
          </a:p>
        </p:txBody>
      </p:sp>
      <p:sp>
        <p:nvSpPr>
          <p:cNvPr id="8" name="Tijdelijke aanduiding voor inhoud 7">
            <a:extLst>
              <a:ext uri="{FF2B5EF4-FFF2-40B4-BE49-F238E27FC236}">
                <a16:creationId xmlns:a16="http://schemas.microsoft.com/office/drawing/2014/main" id="{C7E1FCC9-2D1D-9C6B-8C9A-E3D0A77DBEF0}"/>
              </a:ext>
            </a:extLst>
          </p:cNvPr>
          <p:cNvSpPr>
            <a:spLocks noGrp="1"/>
          </p:cNvSpPr>
          <p:nvPr>
            <p:ph sz="quarter" idx="13"/>
          </p:nvPr>
        </p:nvSpPr>
        <p:spPr>
          <a:xfrm>
            <a:off x="533400" y="3791783"/>
            <a:ext cx="11125200" cy="2552171"/>
          </a:xfrm>
        </p:spPr>
        <p:txBody>
          <a:bodyPr rtlCol="0"/>
          <a:lstStyle>
            <a:lvl1pPr marL="0" indent="0">
              <a:buNone/>
              <a:defRPr>
                <a:solidFill>
                  <a:schemeClr val="tx1"/>
                </a:solidFill>
                <a:latin typeface="+mn-lt"/>
              </a:defRPr>
            </a:lvl1pPr>
            <a:lvl2pPr marL="228600" indent="0">
              <a:buNone/>
              <a:defRPr>
                <a:solidFill>
                  <a:schemeClr val="tx1"/>
                </a:solidFill>
                <a:latin typeface="+mn-lt"/>
              </a:defRPr>
            </a:lvl2pPr>
            <a:lvl3pPr marL="457200" indent="0">
              <a:buNone/>
              <a:defRPr>
                <a:solidFill>
                  <a:schemeClr val="tx1"/>
                </a:solidFill>
                <a:latin typeface="+mn-lt"/>
              </a:defRPr>
            </a:lvl3pPr>
            <a:lvl4pPr marL="685800" indent="0">
              <a:buNone/>
              <a:defRPr>
                <a:solidFill>
                  <a:schemeClr val="tx1"/>
                </a:solidFill>
                <a:latin typeface="+mn-lt"/>
              </a:defRPr>
            </a:lvl4pPr>
            <a:lvl5pPr marL="914400" indent="0">
              <a:buNone/>
              <a:defRPr>
                <a:solidFill>
                  <a:schemeClr val="tx1"/>
                </a:solidFill>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lvl1pPr>
              <a:defRPr>
                <a:solidFill>
                  <a:schemeClr val="tx1"/>
                </a:solidFill>
              </a:defRPr>
            </a:lvl1pPr>
          </a:lstStyle>
          <a:p>
            <a:pPr rtl="0"/>
            <a:r>
              <a:rPr lang="nl"/>
              <a:t>Voorbeeld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3510449072"/>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clusie 2">
    <p:bg>
      <p:bgPr>
        <a:solidFill>
          <a:schemeClr val="accent2">
            <a:lumMod val="40000"/>
            <a:lumOff val="60000"/>
          </a:schemeClr>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262C45F7-EFC4-4D4A-509B-AE3656258332}"/>
              </a:ext>
            </a:extLst>
          </p:cNvPr>
          <p:cNvGrpSpPr/>
          <p:nvPr userDrawn="1"/>
        </p:nvGrpSpPr>
        <p:grpSpPr>
          <a:xfrm>
            <a:off x="6096000" y="34636"/>
            <a:ext cx="5943600" cy="3539514"/>
            <a:chOff x="6096000" y="41886"/>
            <a:chExt cx="5943600" cy="3539514"/>
          </a:xfrm>
          <a:noFill/>
        </p:grpSpPr>
        <p:sp>
          <p:nvSpPr>
            <p:cNvPr id="8" name="Vrije vorm 7">
              <a:extLst>
                <a:ext uri="{FF2B5EF4-FFF2-40B4-BE49-F238E27FC236}">
                  <a16:creationId xmlns:a16="http://schemas.microsoft.com/office/drawing/2014/main" id="{4ABD0D72-000A-7F71-ADAA-CC029A467119}"/>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42294F3C-B896-22CC-4539-010FEB2F58AC}"/>
                </a:ext>
              </a:extLst>
            </p:cNvPr>
            <p:cNvSpPr/>
            <p:nvPr/>
          </p:nvSpPr>
          <p:spPr>
            <a:xfrm flipH="1">
              <a:off x="6096000" y="161232"/>
              <a:ext cx="3291399" cy="3291399"/>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23E28D79-A6FB-0B7F-DC13-7D12A22751B6}"/>
                </a:ext>
              </a:extLst>
            </p:cNvPr>
            <p:cNvSpPr/>
            <p:nvPr/>
          </p:nvSpPr>
          <p:spPr>
            <a:xfrm rot="1580702" flipH="1">
              <a:off x="9512342" y="41886"/>
              <a:ext cx="2014464" cy="3539514"/>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1" y="2708939"/>
            <a:ext cx="8510013" cy="1842020"/>
          </a:xfrm>
        </p:spPr>
        <p:txBody>
          <a:bodyPr rtlCol="0" anchor="b">
            <a:noAutofit/>
          </a:bodyPr>
          <a:lstStyle>
            <a:lvl1pPr>
              <a:defRPr sz="7200">
                <a:solidFill>
                  <a:schemeClr val="tx1"/>
                </a:solidFill>
              </a:defRPr>
            </a:lvl1pPr>
          </a:lstStyle>
          <a:p>
            <a:pPr rtl="0"/>
            <a:r>
              <a:rPr lang="nl"/>
              <a:t>Klik om de titelstijl van het model te bewerken</a:t>
            </a:r>
          </a:p>
        </p:txBody>
      </p:sp>
      <p:sp>
        <p:nvSpPr>
          <p:cNvPr id="7" name="Tijdelijke aanduiding voor inhoud 6">
            <a:extLst>
              <a:ext uri="{FF2B5EF4-FFF2-40B4-BE49-F238E27FC236}">
                <a16:creationId xmlns:a16="http://schemas.microsoft.com/office/drawing/2014/main" id="{053FFEDA-E57B-DF13-2394-A1514E15F85A}"/>
              </a:ext>
            </a:extLst>
          </p:cNvPr>
          <p:cNvSpPr>
            <a:spLocks noGrp="1"/>
          </p:cNvSpPr>
          <p:nvPr>
            <p:ph sz="quarter" idx="14"/>
          </p:nvPr>
        </p:nvSpPr>
        <p:spPr>
          <a:xfrm>
            <a:off x="533530" y="4704295"/>
            <a:ext cx="11125069" cy="1608008"/>
          </a:xfrm>
        </p:spPr>
        <p:txBody>
          <a:bodyPr rtlCol="0">
            <a:normAutofit/>
          </a:bodyPr>
          <a:lstStyle>
            <a:lvl1pPr marL="0" indent="0">
              <a:buNone/>
              <a:defRPr sz="1800">
                <a:solidFill>
                  <a:schemeClr val="tx1"/>
                </a:solidFill>
                <a:latin typeface="+mn-lt"/>
              </a:defRPr>
            </a:lvl1pPr>
            <a:lvl2pPr marL="228600" indent="0">
              <a:buNone/>
              <a:defRPr sz="1600">
                <a:solidFill>
                  <a:schemeClr val="tx1"/>
                </a:solidFill>
                <a:latin typeface="+mn-lt"/>
              </a:defRPr>
            </a:lvl2pPr>
            <a:lvl3pPr marL="457200" indent="0">
              <a:buNone/>
              <a:defRPr sz="1400">
                <a:solidFill>
                  <a:schemeClr val="tx1"/>
                </a:solidFill>
                <a:latin typeface="+mn-lt"/>
              </a:defRPr>
            </a:lvl3pPr>
            <a:lvl4pPr marL="685800" indent="0">
              <a:buNone/>
              <a:defRPr sz="1400">
                <a:solidFill>
                  <a:schemeClr val="tx1"/>
                </a:solidFill>
                <a:latin typeface="+mn-lt"/>
              </a:defRPr>
            </a:lvl4pPr>
            <a:lvl5pPr marL="914400" indent="0">
              <a:buNone/>
              <a:defRPr sz="1200">
                <a:solidFill>
                  <a:schemeClr val="tx1"/>
                </a:solidFill>
                <a:latin typeface="+mn-lt"/>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lvl1pPr>
              <a:defRPr>
                <a:solidFill>
                  <a:schemeClr val="tx1"/>
                </a:solidFill>
              </a:defRPr>
            </a:lvl1pPr>
          </a:lstStyle>
          <a:p>
            <a:pPr rtl="0"/>
            <a:r>
              <a:rPr lang="nl"/>
              <a:t>Voorbeeld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2359127050"/>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clusie 3">
    <p:bg>
      <p:bgPr>
        <a:solidFill>
          <a:schemeClr val="accent4">
            <a:lumMod val="40000"/>
            <a:lumOff val="60000"/>
          </a:schemeClr>
        </a:solidFill>
        <a:effectLst/>
      </p:bgPr>
    </p:bg>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262C45F7-EFC4-4D4A-509B-AE3656258332}"/>
              </a:ext>
            </a:extLst>
          </p:cNvPr>
          <p:cNvGrpSpPr/>
          <p:nvPr userDrawn="1"/>
        </p:nvGrpSpPr>
        <p:grpSpPr>
          <a:xfrm>
            <a:off x="6096000" y="34636"/>
            <a:ext cx="5943600" cy="3539514"/>
            <a:chOff x="6096000" y="41886"/>
            <a:chExt cx="5943600" cy="3539514"/>
          </a:xfrm>
          <a:noFill/>
        </p:grpSpPr>
        <p:sp>
          <p:nvSpPr>
            <p:cNvPr id="8" name="Vrije vorm 7">
              <a:extLst>
                <a:ext uri="{FF2B5EF4-FFF2-40B4-BE49-F238E27FC236}">
                  <a16:creationId xmlns:a16="http://schemas.microsoft.com/office/drawing/2014/main" id="{4ABD0D72-000A-7F71-ADAA-CC029A467119}"/>
                </a:ext>
              </a:extLst>
            </p:cNvPr>
            <p:cNvSpPr/>
            <p:nvPr/>
          </p:nvSpPr>
          <p:spPr>
            <a:xfrm>
              <a:off x="11651748" y="748183"/>
              <a:ext cx="387852" cy="2117500"/>
            </a:xfrm>
            <a:custGeom>
              <a:avLst/>
              <a:gdLst>
                <a:gd name="connsiteX0" fmla="*/ 387852 w 387852"/>
                <a:gd name="connsiteY0" fmla="*/ 0 h 2117500"/>
                <a:gd name="connsiteX1" fmla="*/ 387852 w 387852"/>
                <a:gd name="connsiteY1" fmla="*/ 2117500 h 2117500"/>
                <a:gd name="connsiteX2" fmla="*/ 332889 w 387852"/>
                <a:gd name="connsiteY2" fmla="*/ 2051300 h 2117500"/>
                <a:gd name="connsiteX3" fmla="*/ 0 w 387852"/>
                <a:gd name="connsiteY3" fmla="*/ 1058749 h 2117500"/>
                <a:gd name="connsiteX4" fmla="*/ 332889 w 387852"/>
                <a:gd name="connsiteY4" fmla="*/ 66200 h 21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52" h="2117500">
                  <a:moveTo>
                    <a:pt x="387852" y="0"/>
                  </a:moveTo>
                  <a:lnTo>
                    <a:pt x="387852" y="2117500"/>
                  </a:lnTo>
                  <a:lnTo>
                    <a:pt x="332889" y="2051300"/>
                  </a:lnTo>
                  <a:cubicBezTo>
                    <a:pt x="123951" y="1775377"/>
                    <a:pt x="0" y="1431538"/>
                    <a:pt x="0" y="1058749"/>
                  </a:cubicBezTo>
                  <a:cubicBezTo>
                    <a:pt x="0" y="685961"/>
                    <a:pt x="123951" y="342122"/>
                    <a:pt x="332889" y="66200"/>
                  </a:cubicBezTo>
                  <a:close/>
                </a:path>
              </a:pathLst>
            </a:cu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Ovaal 8">
              <a:extLst>
                <a:ext uri="{FF2B5EF4-FFF2-40B4-BE49-F238E27FC236}">
                  <a16:creationId xmlns:a16="http://schemas.microsoft.com/office/drawing/2014/main" id="{42294F3C-B896-22CC-4539-010FEB2F58AC}"/>
                </a:ext>
              </a:extLst>
            </p:cNvPr>
            <p:cNvSpPr/>
            <p:nvPr/>
          </p:nvSpPr>
          <p:spPr>
            <a:xfrm flipH="1">
              <a:off x="6096000" y="161232"/>
              <a:ext cx="3291399" cy="3291399"/>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Ovaal 9">
              <a:extLst>
                <a:ext uri="{FF2B5EF4-FFF2-40B4-BE49-F238E27FC236}">
                  <a16:creationId xmlns:a16="http://schemas.microsoft.com/office/drawing/2014/main" id="{23E28D79-A6FB-0B7F-DC13-7D12A22751B6}"/>
                </a:ext>
              </a:extLst>
            </p:cNvPr>
            <p:cNvSpPr/>
            <p:nvPr/>
          </p:nvSpPr>
          <p:spPr>
            <a:xfrm rot="1580702" flipH="1">
              <a:off x="9512342" y="41886"/>
              <a:ext cx="2014464" cy="3539514"/>
            </a:xfrm>
            <a:prstGeom prst="ellipse">
              <a:avLst/>
            </a:prstGeom>
            <a:grp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533401" y="2708939"/>
            <a:ext cx="8510013" cy="1842020"/>
          </a:xfrm>
        </p:spPr>
        <p:txBody>
          <a:bodyPr rtlCol="0" anchor="b">
            <a:noAutofit/>
          </a:bodyPr>
          <a:lstStyle>
            <a:lvl1pPr>
              <a:defRPr sz="7200">
                <a:solidFill>
                  <a:schemeClr val="tx1"/>
                </a:solidFill>
              </a:defRPr>
            </a:lvl1pPr>
          </a:lstStyle>
          <a:p>
            <a:pPr rtl="0"/>
            <a:r>
              <a:rPr lang="nl"/>
              <a:t>Klik om de titelstijl van het model te bewerken</a:t>
            </a:r>
          </a:p>
        </p:txBody>
      </p:sp>
      <p:sp>
        <p:nvSpPr>
          <p:cNvPr id="7" name="Tijdelijke aanduiding voor inhoud 6">
            <a:extLst>
              <a:ext uri="{FF2B5EF4-FFF2-40B4-BE49-F238E27FC236}">
                <a16:creationId xmlns:a16="http://schemas.microsoft.com/office/drawing/2014/main" id="{053FFEDA-E57B-DF13-2394-A1514E15F85A}"/>
              </a:ext>
            </a:extLst>
          </p:cNvPr>
          <p:cNvSpPr>
            <a:spLocks noGrp="1"/>
          </p:cNvSpPr>
          <p:nvPr>
            <p:ph sz="quarter" idx="14"/>
          </p:nvPr>
        </p:nvSpPr>
        <p:spPr>
          <a:xfrm>
            <a:off x="533530" y="4704295"/>
            <a:ext cx="11125069" cy="1608008"/>
          </a:xfrm>
        </p:spPr>
        <p:txBody>
          <a:bodyPr rtlCol="0">
            <a:norm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200">
                <a:solidFill>
                  <a:schemeClr val="tx1"/>
                </a:solidFill>
              </a:defRPr>
            </a:lvl5p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5" name="Tijdelijke aanduiding voor voetteks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lvl1pPr>
              <a:defRPr>
                <a:solidFill>
                  <a:schemeClr val="tx1"/>
                </a:solidFill>
              </a:defRPr>
            </a:lvl1pPr>
          </a:lstStyle>
          <a:p>
            <a:pPr rtl="0"/>
            <a:r>
              <a:rPr lang="nl"/>
              <a:t>Voorbeeld van voettekst</a:t>
            </a:r>
          </a:p>
        </p:txBody>
      </p:sp>
      <p:sp>
        <p:nvSpPr>
          <p:cNvPr id="4" name="Tijdelijke aanduiding voo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lvl1pPr>
              <a:defRPr>
                <a:solidFill>
                  <a:schemeClr val="tx1"/>
                </a:solidFill>
              </a:defRPr>
            </a:lvl1pPr>
          </a:lstStyle>
          <a:p>
            <a:pPr rtl="0"/>
            <a:r>
              <a:rPr lang="en-US"/>
              <a:t>24-11-2025</a:t>
            </a:r>
          </a:p>
        </p:txBody>
      </p:sp>
      <p:sp>
        <p:nvSpPr>
          <p:cNvPr id="6" name="Tijdelijke aanduiding voor dia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123563106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alpha val="10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75BFB69-9245-EC58-F1DE-FEB625BD336A}"/>
              </a:ext>
            </a:extLst>
          </p:cNvPr>
          <p:cNvSpPr>
            <a:spLocks noGrp="1"/>
          </p:cNvSpPr>
          <p:nvPr>
            <p:ph type="title"/>
          </p:nvPr>
        </p:nvSpPr>
        <p:spPr>
          <a:xfrm>
            <a:off x="533400" y="533400"/>
            <a:ext cx="11125200" cy="953622"/>
          </a:xfrm>
          <a:prstGeom prst="rect">
            <a:avLst/>
          </a:prstGeom>
        </p:spPr>
        <p:txBody>
          <a:bodyPr vert="horz" lIns="91440" tIns="45720" rIns="91440" bIns="45720" rtlCol="0" anchor="t">
            <a:normAutofit/>
          </a:bodyPr>
          <a:lstStyle/>
          <a:p>
            <a:pPr rtl="0"/>
            <a:r>
              <a:rPr lang="nl"/>
              <a:t>Klik om de titelstijl van het model te bewerken</a:t>
            </a:r>
            <a:endParaRPr lang="en-US" dirty="0"/>
          </a:p>
        </p:txBody>
      </p:sp>
      <p:sp>
        <p:nvSpPr>
          <p:cNvPr id="3" name="Tijdelijke aanduiding voor tekst 2">
            <a:extLst>
              <a:ext uri="{FF2B5EF4-FFF2-40B4-BE49-F238E27FC236}">
                <a16:creationId xmlns:a16="http://schemas.microsoft.com/office/drawing/2014/main" id="{5516AFD5-5144-C460-0CA4-644BC4A93C02}"/>
              </a:ext>
            </a:extLst>
          </p:cNvPr>
          <p:cNvSpPr>
            <a:spLocks noGrp="1"/>
          </p:cNvSpPr>
          <p:nvPr>
            <p:ph type="body" idx="1"/>
          </p:nvPr>
        </p:nvSpPr>
        <p:spPr>
          <a:xfrm>
            <a:off x="533400" y="1669902"/>
            <a:ext cx="11125200" cy="4674052"/>
          </a:xfrm>
          <a:prstGeom prst="rect">
            <a:avLst/>
          </a:prstGeom>
        </p:spPr>
        <p:txBody>
          <a:bodyPr vert="horz" lIns="91440" tIns="45720" rIns="91440" bIns="45720" rtlCol="0">
            <a:normAutofit/>
          </a:body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p>
        </p:txBody>
      </p:sp>
      <p:sp>
        <p:nvSpPr>
          <p:cNvPr id="4" name="Tijdelijke aanduiding voor datum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800" b="0" i="0">
                <a:solidFill>
                  <a:schemeClr val="tx1"/>
                </a:solidFill>
                <a:latin typeface="+mn-lt"/>
              </a:defRPr>
            </a:lvl1pPr>
          </a:lstStyle>
          <a:p>
            <a:pPr rtl="0"/>
            <a:r>
              <a:rPr lang="en-US"/>
              <a:t>24-11-2025</a:t>
            </a:r>
            <a:endParaRPr lang="en-US" dirty="0"/>
          </a:p>
        </p:txBody>
      </p:sp>
      <p:sp>
        <p:nvSpPr>
          <p:cNvPr id="5" name="Tijdelijke aanduiding voor voettekst 4">
            <a:extLst>
              <a:ext uri="{FF2B5EF4-FFF2-40B4-BE49-F238E27FC236}">
                <a16:creationId xmlns:a16="http://schemas.microsoft.com/office/drawing/2014/main" id="{D4E1B7C8-DA74-800B-EE14-A39E9DB32DE4}"/>
              </a:ext>
            </a:extLst>
          </p:cNvPr>
          <p:cNvSpPr>
            <a:spLocks noGrp="1"/>
          </p:cNvSpPr>
          <p:nvPr>
            <p:ph type="ftr" sz="quarter" idx="3"/>
          </p:nvPr>
        </p:nvSpPr>
        <p:spPr>
          <a:xfrm>
            <a:off x="533401" y="6343955"/>
            <a:ext cx="2884652" cy="365125"/>
          </a:xfrm>
          <a:prstGeom prst="rect">
            <a:avLst/>
          </a:prstGeom>
        </p:spPr>
        <p:txBody>
          <a:bodyPr vert="horz" lIns="91440" tIns="45720" rIns="91440" bIns="45720" rtlCol="0" anchor="ctr"/>
          <a:lstStyle>
            <a:lvl1pPr algn="l" rtl="0">
              <a:defRPr sz="800" b="0" i="0">
                <a:solidFill>
                  <a:schemeClr val="tx1"/>
                </a:solidFill>
                <a:latin typeface="+mn-lt"/>
              </a:defRPr>
            </a:lvl1pPr>
          </a:lstStyle>
          <a:p>
            <a:pPr rtl="0"/>
            <a:r>
              <a:rPr lang="nl"/>
              <a:t>Voorbeeld van voettekst</a:t>
            </a:r>
            <a:endParaRPr lang="en-US" dirty="0"/>
          </a:p>
        </p:txBody>
      </p:sp>
      <p:sp>
        <p:nvSpPr>
          <p:cNvPr id="6" name="Tijdelijke aanduiding voor dianumm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511504" cy="365125"/>
          </a:xfrm>
          <a:prstGeom prst="rect">
            <a:avLst/>
          </a:prstGeom>
        </p:spPr>
        <p:txBody>
          <a:bodyPr vert="horz" lIns="91440" tIns="45720" rIns="91440" bIns="45720" rtlCol="0" anchor="ctr"/>
          <a:lstStyle>
            <a:lvl1pPr algn="r" rtl="0">
              <a:defRPr sz="800" b="0" i="0">
                <a:solidFill>
                  <a:schemeClr val="tx1"/>
                </a:solidFill>
                <a:latin typeface="+mn-lt"/>
              </a:defRPr>
            </a:lvl1pPr>
          </a:lstStyle>
          <a:p>
            <a:pPr rtl="0"/>
            <a:fld id="{AEAA3239-9EA4-4A65-A281-97F994456D9F}" type="slidenum">
              <a:rPr lang="en-US" smtClean="0"/>
              <a:pPr rtl="0"/>
              <a:t>‹nr.›</a:t>
            </a:fld>
            <a:endParaRPr lang="en-US"/>
          </a:p>
        </p:txBody>
      </p:sp>
    </p:spTree>
    <p:extLst>
      <p:ext uri="{BB962C8B-B14F-4D97-AF65-F5344CB8AC3E}">
        <p14:creationId xmlns:p14="http://schemas.microsoft.com/office/powerpoint/2010/main" val="3335085557"/>
      </p:ext>
    </p:extLst>
  </p:cSld>
  <p:clrMap bg1="lt1" tx1="dk1" bg2="lt2" tx2="dk2" accent1="accent1" accent2="accent2" accent3="accent3" accent4="accent4" accent5="accent5" accent6="accent6" hlink="hlink" folHlink="folHlink"/>
  <p:sldLayoutIdLst>
    <p:sldLayoutId id="2147483898" r:id="rId1"/>
    <p:sldLayoutId id="2147483894" r:id="rId2"/>
    <p:sldLayoutId id="2147483899" r:id="rId3"/>
    <p:sldLayoutId id="2147483947" r:id="rId4"/>
    <p:sldLayoutId id="2147483948" r:id="rId5"/>
    <p:sldLayoutId id="2147483949" r:id="rId6"/>
    <p:sldLayoutId id="2147483893" r:id="rId7"/>
    <p:sldLayoutId id="2147483895" r:id="rId8"/>
    <p:sldLayoutId id="2147483896" r:id="rId9"/>
    <p:sldLayoutId id="2147483901" r:id="rId10"/>
    <p:sldLayoutId id="2147483951" r:id="rId11"/>
    <p:sldLayoutId id="2147483954" r:id="rId12"/>
    <p:sldLayoutId id="2147483956" r:id="rId13"/>
    <p:sldLayoutId id="2147483983" r:id="rId14"/>
    <p:sldLayoutId id="2147483958" r:id="rId15"/>
    <p:sldLayoutId id="2147483904" r:id="rId16"/>
    <p:sldLayoutId id="2147483905" r:id="rId17"/>
    <p:sldLayoutId id="2147483982"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915" r:id="rId28"/>
    <p:sldLayoutId id="2147483916" r:id="rId29"/>
    <p:sldLayoutId id="2147483917" r:id="rId30"/>
    <p:sldLayoutId id="2147483918" r:id="rId31"/>
    <p:sldLayoutId id="2147483919" r:id="rId32"/>
    <p:sldLayoutId id="2147483920" r:id="rId33"/>
    <p:sldLayoutId id="2147483921" r:id="rId34"/>
    <p:sldLayoutId id="2147483923" r:id="rId35"/>
    <p:sldLayoutId id="2147483924" r:id="rId36"/>
    <p:sldLayoutId id="2147483925" r:id="rId37"/>
    <p:sldLayoutId id="2147483926" r:id="rId38"/>
    <p:sldLayoutId id="2147483985" r:id="rId39"/>
    <p:sldLayoutId id="2147483928" r:id="rId40"/>
    <p:sldLayoutId id="2147483961" r:id="rId41"/>
    <p:sldLayoutId id="2147483927" r:id="rId42"/>
    <p:sldLayoutId id="2147483964" r:id="rId43"/>
    <p:sldLayoutId id="2147483931" r:id="rId44"/>
    <p:sldLayoutId id="2147483932" r:id="rId45"/>
    <p:sldLayoutId id="2147483984" r:id="rId46"/>
    <p:sldLayoutId id="2147483965" r:id="rId47"/>
    <p:sldLayoutId id="2147483936" r:id="rId48"/>
    <p:sldLayoutId id="2147483966" r:id="rId49"/>
    <p:sldLayoutId id="2147483967" r:id="rId50"/>
    <p:sldLayoutId id="2147483969" r:id="rId51"/>
    <p:sldLayoutId id="2147483970" r:id="rId52"/>
    <p:sldLayoutId id="2147483971" r:id="rId53"/>
    <p:sldLayoutId id="2147483939" r:id="rId54"/>
    <p:sldLayoutId id="2147483940" r:id="rId55"/>
    <p:sldLayoutId id="2147483941" r:id="rId56"/>
    <p:sldLayoutId id="2147483942" r:id="rId57"/>
    <p:sldLayoutId id="2147483943" r:id="rId58"/>
    <p:sldLayoutId id="2147483944" r:id="rId59"/>
    <p:sldLayoutId id="2147483945" r:id="rId60"/>
    <p:sldLayoutId id="2147483946" r:id="rId61"/>
    <p:sldLayoutId id="2147483978" r:id="rId62"/>
  </p:sldLayoutIdLst>
  <p:hf sldNum="0" hdr="0" ftr="0" dt="0"/>
  <p:txStyles>
    <p:title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6" pos="336" userDrawn="1">
          <p15:clr>
            <a:srgbClr val="F26B43"/>
          </p15:clr>
        </p15:guide>
        <p15:guide id="27" pos="96" userDrawn="1">
          <p15:clr>
            <a:srgbClr val="F26B43"/>
          </p15:clr>
        </p15:guide>
        <p15:guide id="28" pos="7584" userDrawn="1">
          <p15:clr>
            <a:srgbClr val="F26B43"/>
          </p15:clr>
        </p15:guide>
        <p15:guide id="29" orient="horz" pos="96" userDrawn="1">
          <p15:clr>
            <a:srgbClr val="F26B43"/>
          </p15:clr>
        </p15:guide>
        <p15:guide id="30" orient="horz" pos="4224" userDrawn="1">
          <p15:clr>
            <a:srgbClr val="F26B43"/>
          </p15:clr>
        </p15:guide>
        <p15:guide id="31" orient="horz" pos="336" userDrawn="1">
          <p15:clr>
            <a:srgbClr val="F26B43"/>
          </p15:clr>
        </p15:guide>
        <p15:guide id="32" orient="horz" pos="3984" userDrawn="1">
          <p15:clr>
            <a:srgbClr val="F26B43"/>
          </p15:clr>
        </p15:guide>
        <p15:guide id="33" pos="734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3.jpg"/></Relationships>
</file>

<file path=ppt/slides/_rels/slide2.xml.rels><?xml version="1.0" encoding="UTF-8" standalone="yes"?>
<Relationships xmlns="http://schemas.openxmlformats.org/package/2006/relationships"><Relationship Id="rId3" Type="http://schemas.openxmlformats.org/officeDocument/2006/relationships/hyperlink" Target="mailto:christiaan.boudri@han.nl"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3.jp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13.jp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7.png"/><Relationship Id="rId18" Type="http://schemas.openxmlformats.org/officeDocument/2006/relationships/image" Target="../media/image4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6.png"/><Relationship Id="rId2" Type="http://schemas.openxmlformats.org/officeDocument/2006/relationships/notesSlide" Target="../notesSlides/notesSlide9.xml"/><Relationship Id="rId16" Type="http://schemas.openxmlformats.org/officeDocument/2006/relationships/image" Target="../media/image40.png"/><Relationship Id="rId1" Type="http://schemas.openxmlformats.org/officeDocument/2006/relationships/slideLayout" Target="../slideLayouts/slideLayout11.xml"/><Relationship Id="rId6" Type="http://schemas.openxmlformats.org/officeDocument/2006/relationships/image" Target="../media/image26.png"/><Relationship Id="rId11" Type="http://schemas.openxmlformats.org/officeDocument/2006/relationships/image" Target="../media/image21.jpg"/><Relationship Id="rId5" Type="http://schemas.openxmlformats.org/officeDocument/2006/relationships/image" Target="../media/image25.png"/><Relationship Id="rId15" Type="http://schemas.openxmlformats.org/officeDocument/2006/relationships/image" Target="../media/image39.png"/><Relationship Id="rId10" Type="http://schemas.openxmlformats.org/officeDocument/2006/relationships/image" Target="../media/image13.jpg"/><Relationship Id="rId19" Type="http://schemas.openxmlformats.org/officeDocument/2006/relationships/image" Target="../media/image28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31.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42.png"/><Relationship Id="rId3" Type="http://schemas.openxmlformats.org/officeDocument/2006/relationships/image" Target="../media/image13.jpg"/><Relationship Id="rId7" Type="http://schemas.openxmlformats.org/officeDocument/2006/relationships/image" Target="../media/image34.png"/><Relationship Id="rId12" Type="http://schemas.microsoft.com/office/2007/relationships/hdphoto" Target="../media/hdphoto4.wdp"/><Relationship Id="rId2" Type="http://schemas.openxmlformats.org/officeDocument/2006/relationships/notesSlide" Target="../notesSlides/notesSlide12.xml"/><Relationship Id="rId16" Type="http://schemas.microsoft.com/office/2007/relationships/hdphoto" Target="../media/hdphoto6.wdp"/><Relationship Id="rId1" Type="http://schemas.openxmlformats.org/officeDocument/2006/relationships/slideLayout" Target="../slideLayouts/slideLayout11.xml"/><Relationship Id="rId6" Type="http://schemas.microsoft.com/office/2007/relationships/hdphoto" Target="../media/hdphoto1.wdp"/><Relationship Id="rId11" Type="http://schemas.openxmlformats.org/officeDocument/2006/relationships/image" Target="../media/image41.png"/><Relationship Id="rId5" Type="http://schemas.openxmlformats.org/officeDocument/2006/relationships/image" Target="../media/image33.png"/><Relationship Id="rId15" Type="http://schemas.openxmlformats.org/officeDocument/2006/relationships/image" Target="../media/image44.png"/><Relationship Id="rId10" Type="http://schemas.microsoft.com/office/2007/relationships/hdphoto" Target="../media/hdphoto3.wdp"/><Relationship Id="rId4" Type="http://schemas.openxmlformats.org/officeDocument/2006/relationships/image" Target="../media/image32.jpeg"/><Relationship Id="rId9" Type="http://schemas.openxmlformats.org/officeDocument/2006/relationships/image" Target="../media/image35.png"/><Relationship Id="rId1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5.png"/><Relationship Id="rId1" Type="http://schemas.openxmlformats.org/officeDocument/2006/relationships/slideLayout" Target="../slideLayouts/slideLayout11.xml"/><Relationship Id="rId5" Type="http://schemas.openxmlformats.org/officeDocument/2006/relationships/image" Target="../media/image13.jp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47.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470.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52.png"/><Relationship Id="rId5" Type="http://schemas.openxmlformats.org/officeDocument/2006/relationships/image" Target="../media/image13.jp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4.png"/><Relationship Id="rId7"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56.emf"/><Relationship Id="rId11" Type="http://schemas.openxmlformats.org/officeDocument/2006/relationships/image" Target="../media/image57.png"/><Relationship Id="rId5" Type="http://schemas.openxmlformats.org/officeDocument/2006/relationships/image" Target="../media/image55.png"/><Relationship Id="rId10" Type="http://schemas.openxmlformats.org/officeDocument/2006/relationships/image" Target="../media/image63.png"/><Relationship Id="rId4" Type="http://schemas.openxmlformats.org/officeDocument/2006/relationships/image" Target="../media/image13.jpg"/><Relationship Id="rId9"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image" Target="../media/image260.png"/><Relationship Id="rId3" Type="http://schemas.openxmlformats.org/officeDocument/2006/relationships/image" Target="../media/image58.png"/><Relationship Id="rId7" Type="http://schemas.openxmlformats.org/officeDocument/2006/relationships/image" Target="../media/image200.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6.emf"/><Relationship Id="rId5" Type="http://schemas.openxmlformats.org/officeDocument/2006/relationships/image" Target="../media/image13.jpg"/><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image" Target="../media/image220.png"/></Relationships>
</file>

<file path=ppt/slides/_rels/slide21.xml.rels><?xml version="1.0" encoding="UTF-8" standalone="yes"?>
<Relationships xmlns="http://schemas.openxmlformats.org/package/2006/relationships"><Relationship Id="rId8" Type="http://schemas.openxmlformats.org/officeDocument/2006/relationships/image" Target="../media/image570.png"/><Relationship Id="rId13" Type="http://schemas.openxmlformats.org/officeDocument/2006/relationships/image" Target="../media/image68.png"/><Relationship Id="rId3" Type="http://schemas.openxmlformats.org/officeDocument/2006/relationships/image" Target="../media/image13.jpg"/><Relationship Id="rId12" Type="http://schemas.openxmlformats.org/officeDocument/2006/relationships/image" Target="../media/image67.png"/><Relationship Id="rId7" Type="http://schemas.openxmlformats.org/officeDocument/2006/relationships/image" Target="../media/image530.png"/><Relationship Id="rId2" Type="http://schemas.openxmlformats.org/officeDocument/2006/relationships/notesSlide" Target="../notesSlides/notesSlide20.xml"/><Relationship Id="rId1" Type="http://schemas.openxmlformats.org/officeDocument/2006/relationships/slideLayout" Target="../slideLayouts/slideLayout11.xml"/><Relationship Id="rId11" Type="http://schemas.openxmlformats.org/officeDocument/2006/relationships/image" Target="../media/image66.png"/><Relationship Id="rId6" Type="http://schemas.openxmlformats.org/officeDocument/2006/relationships/image" Target="../media/image590.png"/><Relationship Id="rId5" Type="http://schemas.openxmlformats.org/officeDocument/2006/relationships/image" Target="../media/image580.png"/><Relationship Id="rId15" Type="http://schemas.openxmlformats.org/officeDocument/2006/relationships/image" Target="../media/image69.png"/><Relationship Id="rId10" Type="http://schemas.openxmlformats.org/officeDocument/2006/relationships/image" Target="../media/image66.emf"/><Relationship Id="rId9" Type="http://schemas.openxmlformats.org/officeDocument/2006/relationships/image" Target="../media/image65.png"/><Relationship Id="rId14" Type="http://schemas.openxmlformats.org/officeDocument/2006/relationships/image" Target="../media/image56.emf"/></Relationships>
</file>

<file path=ppt/slides/_rels/slide22.xml.rels><?xml version="1.0" encoding="UTF-8" standalone="yes"?>
<Relationships xmlns="http://schemas.openxmlformats.org/package/2006/relationships"><Relationship Id="rId13" Type="http://schemas.openxmlformats.org/officeDocument/2006/relationships/image" Target="../media/image390.png"/><Relationship Id="rId8" Type="http://schemas.openxmlformats.org/officeDocument/2006/relationships/image" Target="../media/image570.png"/><Relationship Id="rId18" Type="http://schemas.openxmlformats.org/officeDocument/2006/relationships/image" Target="../media/image66.png"/><Relationship Id="rId3" Type="http://schemas.openxmlformats.org/officeDocument/2006/relationships/image" Target="../media/image71.png"/><Relationship Id="rId12" Type="http://schemas.openxmlformats.org/officeDocument/2006/relationships/image" Target="../media/image380.png"/><Relationship Id="rId17" Type="http://schemas.openxmlformats.org/officeDocument/2006/relationships/image" Target="../media/image66.emf"/><Relationship Id="rId2" Type="http://schemas.openxmlformats.org/officeDocument/2006/relationships/notesSlide" Target="../notesSlides/notesSlide21.xml"/><Relationship Id="rId16" Type="http://schemas.openxmlformats.org/officeDocument/2006/relationships/image" Target="../media/image71.png"/><Relationship Id="rId20" Type="http://schemas.openxmlformats.org/officeDocument/2006/relationships/image" Target="../media/image68.png"/><Relationship Id="rId1" Type="http://schemas.openxmlformats.org/officeDocument/2006/relationships/slideLayout" Target="../slideLayouts/slideLayout11.xml"/><Relationship Id="rId11" Type="http://schemas.openxmlformats.org/officeDocument/2006/relationships/image" Target="../media/image370.png"/><Relationship Id="rId15" Type="http://schemas.openxmlformats.org/officeDocument/2006/relationships/image" Target="../media/image410.png"/><Relationship Id="rId10" Type="http://schemas.openxmlformats.org/officeDocument/2006/relationships/image" Target="../media/image360.png"/><Relationship Id="rId19" Type="http://schemas.openxmlformats.org/officeDocument/2006/relationships/image" Target="../media/image67.png"/><Relationship Id="rId4" Type="http://schemas.openxmlformats.org/officeDocument/2006/relationships/image" Target="../media/image13.jpg"/><Relationship Id="rId14" Type="http://schemas.openxmlformats.org/officeDocument/2006/relationships/image" Target="../media/image400.png"/></Relationships>
</file>

<file path=ppt/slides/_rels/slide2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90.png"/><Relationship Id="rId7" Type="http://schemas.openxmlformats.org/officeDocument/2006/relationships/image" Target="../media/image710.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700.png"/><Relationship Id="rId5" Type="http://schemas.openxmlformats.org/officeDocument/2006/relationships/image" Target="../media/image66.emf"/><Relationship Id="rId4" Type="http://schemas.openxmlformats.org/officeDocument/2006/relationships/image" Target="../media/image13.jpg"/><Relationship Id="rId9" Type="http://schemas.openxmlformats.org/officeDocument/2006/relationships/image" Target="../media/image73.png"/></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hyperlink" Target="https://www.nvvw.nl/werkgroepen/werkgroep-mbo-hbo-2/archief-themabijeenkomsten/" TargetMode="External"/><Relationship Id="rId2" Type="http://schemas.openxmlformats.org/officeDocument/2006/relationships/image" Target="../media/image13.jpg"/><Relationship Id="rId1" Type="http://schemas.openxmlformats.org/officeDocument/2006/relationships/slideLayout" Target="../slideLayouts/slideLayout11.xml"/><Relationship Id="rId4" Type="http://schemas.openxmlformats.org/officeDocument/2006/relationships/hyperlink" Target="https://archive.org/details/euler-e23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2788-F905-275A-C8D1-89CA6C2FAAB7}"/>
              </a:ext>
            </a:extLst>
          </p:cNvPr>
          <p:cNvSpPr>
            <a:spLocks noGrp="1"/>
          </p:cNvSpPr>
          <p:nvPr>
            <p:ph type="ctrTitle"/>
          </p:nvPr>
        </p:nvSpPr>
        <p:spPr>
          <a:xfrm>
            <a:off x="6911843" y="533399"/>
            <a:ext cx="4746758" cy="3810001"/>
          </a:xfrm>
        </p:spPr>
        <p:txBody>
          <a:bodyPr anchor="b">
            <a:normAutofit/>
          </a:bodyPr>
          <a:lstStyle/>
          <a:p>
            <a:r>
              <a:rPr lang="en-US" dirty="0"/>
              <a:t>Leonhard Euler en de </a:t>
            </a:r>
            <a:r>
              <a:rPr lang="en-US" dirty="0" err="1"/>
              <a:t>kracht</a:t>
            </a:r>
            <a:r>
              <a:rPr lang="en-US" dirty="0"/>
              <a:t> van </a:t>
            </a:r>
            <a:r>
              <a:rPr lang="en-US" dirty="0" err="1"/>
              <a:t>wiskunde</a:t>
            </a:r>
            <a:r>
              <a:rPr lang="en-US" dirty="0"/>
              <a:t>: van </a:t>
            </a:r>
            <a:r>
              <a:rPr lang="en-US" dirty="0" err="1"/>
              <a:t>buiging</a:t>
            </a:r>
            <a:r>
              <a:rPr lang="en-US" dirty="0"/>
              <a:t> tot </a:t>
            </a:r>
            <a:r>
              <a:rPr lang="en-US" dirty="0" err="1"/>
              <a:t>knik</a:t>
            </a:r>
            <a:endParaRPr lang="en-US" dirty="0"/>
          </a:p>
        </p:txBody>
      </p:sp>
      <p:pic>
        <p:nvPicPr>
          <p:cNvPr id="4" name="Picture 3" descr="Wetenschap, Wiskunde, Scheikunde Vergelijkingen">
            <a:extLst>
              <a:ext uri="{FF2B5EF4-FFF2-40B4-BE49-F238E27FC236}">
                <a16:creationId xmlns:a16="http://schemas.microsoft.com/office/drawing/2014/main" id="{DA89A8BD-28F8-44C1-A2C2-6D9A5941ACD0}"/>
              </a:ext>
            </a:extLst>
          </p:cNvPr>
          <p:cNvPicPr>
            <a:picLocks noChangeAspect="1"/>
          </p:cNvPicPr>
          <p:nvPr/>
        </p:nvPicPr>
        <p:blipFill>
          <a:blip r:embed="rId3"/>
          <a:srcRect l="32721" r="26470"/>
          <a:stretch>
            <a:fillRect/>
          </a:stretch>
        </p:blipFill>
        <p:spPr>
          <a:xfrm>
            <a:off x="533399" y="157597"/>
            <a:ext cx="4746759" cy="6542805"/>
          </a:xfrm>
          <a:custGeom>
            <a:avLst/>
            <a:gdLst>
              <a:gd name="connsiteX0" fmla="*/ 3245777 w 4746759"/>
              <a:gd name="connsiteY0" fmla="*/ 0 h 6542805"/>
              <a:gd name="connsiteX1" fmla="*/ 3560809 w 4746759"/>
              <a:gd name="connsiteY1" fmla="*/ 0 h 6542805"/>
              <a:gd name="connsiteX2" fmla="*/ 3749050 w 4746759"/>
              <a:gd name="connsiteY2" fmla="*/ 37730 h 6542805"/>
              <a:gd name="connsiteX3" fmla="*/ 3940611 w 4746759"/>
              <a:gd name="connsiteY3" fmla="*/ 112320 h 6542805"/>
              <a:gd name="connsiteX4" fmla="*/ 4725623 w 4746759"/>
              <a:gd name="connsiteY4" fmla="*/ 1397735 h 6542805"/>
              <a:gd name="connsiteX5" fmla="*/ 4746759 w 4746759"/>
              <a:gd name="connsiteY5" fmla="*/ 1609122 h 6542805"/>
              <a:gd name="connsiteX6" fmla="*/ 4746759 w 4746759"/>
              <a:gd name="connsiteY6" fmla="*/ 2127659 h 6542805"/>
              <a:gd name="connsiteX7" fmla="*/ 4740323 w 4746759"/>
              <a:gd name="connsiteY7" fmla="*/ 2239595 h 6542805"/>
              <a:gd name="connsiteX8" fmla="*/ 4173731 w 4746759"/>
              <a:gd name="connsiteY8" fmla="*/ 4154476 h 6542805"/>
              <a:gd name="connsiteX9" fmla="*/ 817427 w 4746759"/>
              <a:gd name="connsiteY9" fmla="*/ 6419116 h 6542805"/>
              <a:gd name="connsiteX10" fmla="*/ 584307 w 4746759"/>
              <a:gd name="connsiteY10" fmla="*/ 2376960 h 6542805"/>
              <a:gd name="connsiteX11" fmla="*/ 3119310 w 4746759"/>
              <a:gd name="connsiteY11" fmla="*/ 14185 h 654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6759" h="6542805">
                <a:moveTo>
                  <a:pt x="3245777" y="0"/>
                </a:moveTo>
                <a:lnTo>
                  <a:pt x="3560809" y="0"/>
                </a:lnTo>
                <a:lnTo>
                  <a:pt x="3749050" y="37730"/>
                </a:lnTo>
                <a:cubicBezTo>
                  <a:pt x="3814714" y="56842"/>
                  <a:pt x="3878661" y="81642"/>
                  <a:pt x="3940611" y="112320"/>
                </a:cubicBezTo>
                <a:cubicBezTo>
                  <a:pt x="4374257" y="327065"/>
                  <a:pt x="4638161" y="794254"/>
                  <a:pt x="4725623" y="1397735"/>
                </a:cubicBezTo>
                <a:lnTo>
                  <a:pt x="4746759" y="1609122"/>
                </a:lnTo>
                <a:lnTo>
                  <a:pt x="4746759" y="2127659"/>
                </a:lnTo>
                <a:lnTo>
                  <a:pt x="4740323" y="2239595"/>
                </a:lnTo>
                <a:cubicBezTo>
                  <a:pt x="4684605" y="2838710"/>
                  <a:pt x="4497147" y="3501385"/>
                  <a:pt x="4173731" y="4154476"/>
                </a:cubicBezTo>
                <a:cubicBezTo>
                  <a:pt x="3311287" y="5896050"/>
                  <a:pt x="1808620" y="6909964"/>
                  <a:pt x="817427" y="6419116"/>
                </a:cubicBezTo>
                <a:cubicBezTo>
                  <a:pt x="-173765" y="5928269"/>
                  <a:pt x="-278136" y="4118535"/>
                  <a:pt x="584307" y="2376960"/>
                </a:cubicBezTo>
                <a:cubicBezTo>
                  <a:pt x="1231140" y="1070780"/>
                  <a:pt x="2238099" y="173908"/>
                  <a:pt x="3119310" y="14185"/>
                </a:cubicBezTo>
                <a:close/>
              </a:path>
            </a:pathLst>
          </a:custGeom>
        </p:spPr>
      </p:pic>
      <p:sp>
        <p:nvSpPr>
          <p:cNvPr id="6" name="Subtitel 2">
            <a:extLst>
              <a:ext uri="{FF2B5EF4-FFF2-40B4-BE49-F238E27FC236}">
                <a16:creationId xmlns:a16="http://schemas.microsoft.com/office/drawing/2014/main" id="{1D41B263-A4CA-5275-EAF4-FCD5323153B5}"/>
              </a:ext>
            </a:extLst>
          </p:cNvPr>
          <p:cNvSpPr txBox="1">
            <a:spLocks/>
          </p:cNvSpPr>
          <p:nvPr/>
        </p:nvSpPr>
        <p:spPr>
          <a:xfrm>
            <a:off x="7010400" y="4495800"/>
            <a:ext cx="4206240" cy="1533619"/>
          </a:xfrm>
          <a:prstGeom prst="rect">
            <a:avLst/>
          </a:prstGeom>
          <a:noFill/>
          <a:ln w="38100">
            <a:noFill/>
          </a:ln>
        </p:spPr>
        <p:txBody>
          <a:bodyPr vert="horz" lIns="91440" tIns="45720" rIns="91440" bIns="45720" rtlCol="0" anchor="t">
            <a:normAutofit fontScale="40000" lnSpcReduction="20000"/>
          </a:bodyPr>
          <a:lstStyle>
            <a:lvl1pPr marL="0" indent="0" algn="l" defTabSz="914400" rtl="0" eaLnBrk="1" latinLnBrk="0" hangingPunct="1">
              <a:lnSpc>
                <a:spcPct val="120000"/>
              </a:lnSpc>
              <a:spcBef>
                <a:spcPts val="1000"/>
              </a:spcBef>
              <a:buFont typeface="Arial" panose="020B0604020202020204" pitchFamily="34" charset="0"/>
              <a:buNone/>
              <a:defRPr lang="en-US" sz="2000" b="0" i="0" kern="1200" dirty="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4000" dirty="0"/>
              <a:t>Werkgroep Mbo-Hbo Wiskunde</a:t>
            </a:r>
          </a:p>
          <a:p>
            <a:r>
              <a:rPr lang="nl-NL" sz="4000" dirty="0"/>
              <a:t>Roel van Asselt</a:t>
            </a:r>
          </a:p>
          <a:p>
            <a:r>
              <a:rPr lang="nl-NL" sz="4000" dirty="0"/>
              <a:t>Christiaan Boudri HAN</a:t>
            </a:r>
          </a:p>
          <a:p>
            <a:r>
              <a:rPr lang="nl-NL" sz="4000" dirty="0"/>
              <a:t>13-05-2026</a:t>
            </a:r>
          </a:p>
        </p:txBody>
      </p:sp>
      <p:pic>
        <p:nvPicPr>
          <p:cNvPr id="9" name="Afbeelding 8" descr="Afbeelding met logo, Graphics, Lettertype, symbool&#10;&#10;Door AI gegenereerde inhoud is mogelijk onjuist.">
            <a:extLst>
              <a:ext uri="{FF2B5EF4-FFF2-40B4-BE49-F238E27FC236}">
                <a16:creationId xmlns:a16="http://schemas.microsoft.com/office/drawing/2014/main" id="{F2736CA5-B1DC-F321-9838-78E6BE1CF452}"/>
              </a:ext>
            </a:extLst>
          </p:cNvPr>
          <p:cNvPicPr>
            <a:picLocks noChangeAspect="1"/>
          </p:cNvPicPr>
          <p:nvPr/>
        </p:nvPicPr>
        <p:blipFill>
          <a:blip r:embed="rId4"/>
          <a:stretch>
            <a:fillRect/>
          </a:stretch>
        </p:blipFill>
        <p:spPr>
          <a:xfrm>
            <a:off x="10201182" y="4571999"/>
            <a:ext cx="1457419" cy="1457419"/>
          </a:xfrm>
          <a:prstGeom prst="rect">
            <a:avLst/>
          </a:prstGeom>
        </p:spPr>
      </p:pic>
      <p:sp>
        <p:nvSpPr>
          <p:cNvPr id="5" name="Gedachtewolkje: wolk 4">
            <a:extLst>
              <a:ext uri="{FF2B5EF4-FFF2-40B4-BE49-F238E27FC236}">
                <a16:creationId xmlns:a16="http://schemas.microsoft.com/office/drawing/2014/main" id="{76A9AFDE-5077-2BEE-35A2-7619C006FDCA}"/>
              </a:ext>
            </a:extLst>
          </p:cNvPr>
          <p:cNvSpPr/>
          <p:nvPr/>
        </p:nvSpPr>
        <p:spPr>
          <a:xfrm>
            <a:off x="9829800" y="372176"/>
            <a:ext cx="1981200" cy="1143001"/>
          </a:xfrm>
          <a:prstGeom prst="cloudCallout">
            <a:avLst>
              <a:gd name="adj1" fmla="val -48039"/>
              <a:gd name="adj2" fmla="val 5576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Opname starten!</a:t>
            </a:r>
          </a:p>
        </p:txBody>
      </p:sp>
    </p:spTree>
    <p:extLst>
      <p:ext uri="{BB962C8B-B14F-4D97-AF65-F5344CB8AC3E}">
        <p14:creationId xmlns:p14="http://schemas.microsoft.com/office/powerpoint/2010/main" val="32869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C0E99-D419-2917-CA31-F36A7331ECCB}"/>
            </a:ext>
          </a:extLst>
        </p:cNvPr>
        <p:cNvGrpSpPr/>
        <p:nvPr/>
      </p:nvGrpSpPr>
      <p:grpSpPr>
        <a:xfrm>
          <a:off x="0" y="0"/>
          <a:ext cx="0" cy="0"/>
          <a:chOff x="0" y="0"/>
          <a:chExt cx="0" cy="0"/>
        </a:xfrm>
      </p:grpSpPr>
      <p:sp>
        <p:nvSpPr>
          <p:cNvPr id="11" name="Tijdelijke aanduiding voor inhoud 2">
            <a:extLst>
              <a:ext uri="{FF2B5EF4-FFF2-40B4-BE49-F238E27FC236}">
                <a16:creationId xmlns:a16="http://schemas.microsoft.com/office/drawing/2014/main" id="{82DACE65-E0DE-02DC-3F72-A81D7BA08ADA}"/>
              </a:ext>
            </a:extLst>
          </p:cNvPr>
          <p:cNvSpPr txBox="1">
            <a:spLocks/>
          </p:cNvSpPr>
          <p:nvPr/>
        </p:nvSpPr>
        <p:spPr>
          <a:xfrm>
            <a:off x="5930438" y="1622170"/>
            <a:ext cx="5829300" cy="4816133"/>
          </a:xfrm>
          <a:prstGeom prst="rect">
            <a:avLst/>
          </a:prstGeom>
        </p:spPr>
        <p:txBody>
          <a:bodyPr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900" indent="0">
              <a:buFont typeface="Arial" panose="020B0604020202020204" pitchFamily="34" charset="0"/>
              <a:buNone/>
            </a:pPr>
            <a:endParaRPr lang="nl-NL" sz="2400" dirty="0">
              <a:solidFill>
                <a:schemeClr val="bg1"/>
              </a:solidFill>
            </a:endParaRPr>
          </a:p>
        </p:txBody>
      </p:sp>
      <p:sp>
        <p:nvSpPr>
          <p:cNvPr id="5" name="Tekstvak 4">
            <a:extLst>
              <a:ext uri="{FF2B5EF4-FFF2-40B4-BE49-F238E27FC236}">
                <a16:creationId xmlns:a16="http://schemas.microsoft.com/office/drawing/2014/main" id="{85C675C2-7025-CDE7-E711-5596E7761414}"/>
              </a:ext>
            </a:extLst>
          </p:cNvPr>
          <p:cNvSpPr txBox="1"/>
          <p:nvPr/>
        </p:nvSpPr>
        <p:spPr>
          <a:xfrm>
            <a:off x="1503552" y="1828800"/>
            <a:ext cx="7543800" cy="3693319"/>
          </a:xfrm>
          <a:prstGeom prst="rect">
            <a:avLst/>
          </a:prstGeom>
          <a:noFill/>
        </p:spPr>
        <p:txBody>
          <a:bodyPr wrap="square" rtlCol="0">
            <a:spAutoFit/>
          </a:bodyPr>
          <a:lstStyle/>
          <a:p>
            <a:r>
              <a:rPr lang="nl-NL" i="1" dirty="0">
                <a:solidFill>
                  <a:schemeClr val="bg1"/>
                </a:solidFill>
              </a:rPr>
              <a:t>Als werkgroep MBO-HBO (</a:t>
            </a:r>
            <a:r>
              <a:rPr lang="nl-NL" i="1" dirty="0" err="1">
                <a:solidFill>
                  <a:schemeClr val="bg1"/>
                </a:solidFill>
              </a:rPr>
              <a:t>WMHW</a:t>
            </a:r>
            <a:r>
              <a:rPr lang="nl-NL" i="1" dirty="0">
                <a:solidFill>
                  <a:schemeClr val="bg1"/>
                </a:solidFill>
              </a:rPr>
              <a:t>) zijn wij op zoek naar versterking vanuit mbo en hbo. </a:t>
            </a:r>
          </a:p>
          <a:p>
            <a:endParaRPr lang="nl-NL" i="1" dirty="0">
              <a:solidFill>
                <a:schemeClr val="bg1"/>
              </a:solidFill>
            </a:endParaRPr>
          </a:p>
          <a:p>
            <a:r>
              <a:rPr lang="nl-NL" i="1" dirty="0">
                <a:solidFill>
                  <a:schemeClr val="bg1"/>
                </a:solidFill>
              </a:rPr>
              <a:t>Wij zijn een onderdeel van de Nederlandse Vereniging van Wiskundeleraren (NVvW)</a:t>
            </a:r>
          </a:p>
          <a:p>
            <a:endParaRPr lang="nl-NL" i="1" dirty="0">
              <a:solidFill>
                <a:schemeClr val="bg1"/>
              </a:solidFill>
            </a:endParaRPr>
          </a:p>
          <a:p>
            <a:r>
              <a:rPr lang="nl-NL" i="1" dirty="0">
                <a:solidFill>
                  <a:schemeClr val="bg1"/>
                </a:solidFill>
              </a:rPr>
              <a:t>Wij houden ons momenteel vooral bezig met het opzetten en organiseren van themabijeenkomsten op het gebied van de </a:t>
            </a:r>
          </a:p>
          <a:p>
            <a:r>
              <a:rPr lang="nl-NL" i="1" dirty="0">
                <a:solidFill>
                  <a:schemeClr val="bg1"/>
                </a:solidFill>
              </a:rPr>
              <a:t>rol van wiskunde binnen het curriculum in het technisch mbo en hbo en de toepassing van wiskunde in de beroepspraktijk.</a:t>
            </a:r>
          </a:p>
          <a:p>
            <a:endParaRPr lang="nl-NL" i="1" dirty="0">
              <a:solidFill>
                <a:schemeClr val="bg1"/>
              </a:solidFill>
            </a:endParaRPr>
          </a:p>
          <a:p>
            <a:r>
              <a:rPr lang="nl-NL" i="1" dirty="0">
                <a:solidFill>
                  <a:schemeClr val="bg1"/>
                </a:solidFill>
              </a:rPr>
              <a:t>Belangstelling? </a:t>
            </a:r>
          </a:p>
          <a:p>
            <a:r>
              <a:rPr lang="nl-NL" i="1" dirty="0">
                <a:solidFill>
                  <a:schemeClr val="bg1"/>
                </a:solidFill>
              </a:rPr>
              <a:t>Neem contact op met </a:t>
            </a:r>
            <a:r>
              <a:rPr lang="nl-NL" i="1" dirty="0">
                <a:solidFill>
                  <a:schemeClr val="bg1"/>
                </a:solidFill>
                <a:hlinkClick r:id="rId3"/>
              </a:rPr>
              <a:t>christiaan.boudri@han.nl</a:t>
            </a:r>
            <a:r>
              <a:rPr lang="nl-NL" i="1" dirty="0">
                <a:solidFill>
                  <a:schemeClr val="bg1"/>
                </a:solidFill>
              </a:rPr>
              <a:t> </a:t>
            </a:r>
          </a:p>
        </p:txBody>
      </p:sp>
      <p:pic>
        <p:nvPicPr>
          <p:cNvPr id="8" name="Afbeelding 7" descr="Afbeelding met logo, Graphics, Lettertype, symbool&#10;&#10;Door AI gegenereerde inhoud is mogelijk onjuist.">
            <a:extLst>
              <a:ext uri="{FF2B5EF4-FFF2-40B4-BE49-F238E27FC236}">
                <a16:creationId xmlns:a16="http://schemas.microsoft.com/office/drawing/2014/main" id="{31C9E6F3-3C96-E886-7DD3-DC4015BAD386}"/>
              </a:ext>
            </a:extLst>
          </p:cNvPr>
          <p:cNvPicPr>
            <a:picLocks noChangeAspect="1"/>
          </p:cNvPicPr>
          <p:nvPr/>
        </p:nvPicPr>
        <p:blipFill>
          <a:blip r:embed="rId4"/>
          <a:stretch>
            <a:fillRect/>
          </a:stretch>
        </p:blipFill>
        <p:spPr>
          <a:xfrm>
            <a:off x="9011663" y="1981200"/>
            <a:ext cx="1992148" cy="1992148"/>
          </a:xfrm>
          <a:prstGeom prst="rect">
            <a:avLst/>
          </a:prstGeom>
        </p:spPr>
      </p:pic>
      <p:sp>
        <p:nvSpPr>
          <p:cNvPr id="9" name="Rechthoek 8">
            <a:extLst>
              <a:ext uri="{FF2B5EF4-FFF2-40B4-BE49-F238E27FC236}">
                <a16:creationId xmlns:a16="http://schemas.microsoft.com/office/drawing/2014/main" id="{37C43BE6-E16B-3DB8-62A7-896D9CEDA00E}"/>
              </a:ext>
            </a:extLst>
          </p:cNvPr>
          <p:cNvSpPr/>
          <p:nvPr/>
        </p:nvSpPr>
        <p:spPr>
          <a:xfrm>
            <a:off x="1475580" y="912616"/>
            <a:ext cx="3056799" cy="923330"/>
          </a:xfrm>
          <a:prstGeom prst="rect">
            <a:avLst/>
          </a:prstGeom>
          <a:noFill/>
        </p:spPr>
        <p:txBody>
          <a:bodyPr wrap="none" lIns="91440" tIns="45720" rIns="91440" bIns="45720">
            <a:spAutoFit/>
          </a:bodyPr>
          <a:lstStyle/>
          <a:p>
            <a:pPr algn="ctr"/>
            <a:r>
              <a:rPr lang="nl-NL" sz="5400" b="1" i="1" cap="none" spc="0" dirty="0">
                <a:ln w="12700">
                  <a:solidFill>
                    <a:schemeClr val="accent5"/>
                  </a:solidFill>
                  <a:prstDash val="solid"/>
                </a:ln>
                <a:pattFill prst="ltDnDiag">
                  <a:fgClr>
                    <a:schemeClr val="accent5">
                      <a:lumMod val="60000"/>
                      <a:lumOff val="40000"/>
                    </a:schemeClr>
                  </a:fgClr>
                  <a:bgClr>
                    <a:schemeClr val="bg1"/>
                  </a:bgClr>
                </a:pattFill>
                <a:effectLst/>
              </a:rPr>
              <a:t>Reclame:</a:t>
            </a:r>
            <a:endParaRPr lang="nl-NL"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7120868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CC6A3-9BC4-7059-D4EB-8E341C65C7E9}"/>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F5824A82-BE9F-FD69-C77D-B7996F0EE40D}"/>
              </a:ext>
            </a:extLst>
          </p:cNvPr>
          <p:cNvSpPr txBox="1">
            <a:spLocks/>
          </p:cNvSpPr>
          <p:nvPr/>
        </p:nvSpPr>
        <p:spPr>
          <a:xfrm>
            <a:off x="205833" y="385618"/>
            <a:ext cx="5431259" cy="97045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lang="en-US" sz="6000" b="0" kern="1200" spc="0" baseline="0" dirty="0">
                <a:solidFill>
                  <a:schemeClr val="bg1"/>
                </a:solidFill>
                <a:latin typeface="+mj-lt"/>
                <a:ea typeface="+mj-ea"/>
                <a:cs typeface="+mj-cs"/>
              </a:defRPr>
            </a:lvl1pPr>
          </a:lstStyle>
          <a:p>
            <a:r>
              <a:rPr lang="nl-NL" sz="4000" dirty="0"/>
              <a:t>Christiaan Boudri</a:t>
            </a:r>
          </a:p>
        </p:txBody>
      </p:sp>
      <p:sp>
        <p:nvSpPr>
          <p:cNvPr id="6" name="Tijdelijke aanduiding voor inhoud 2">
            <a:extLst>
              <a:ext uri="{FF2B5EF4-FFF2-40B4-BE49-F238E27FC236}">
                <a16:creationId xmlns:a16="http://schemas.microsoft.com/office/drawing/2014/main" id="{AEDDFA3A-B17A-4827-FE70-70D3C5CFD783}"/>
              </a:ext>
            </a:extLst>
          </p:cNvPr>
          <p:cNvSpPr txBox="1">
            <a:spLocks/>
          </p:cNvSpPr>
          <p:nvPr/>
        </p:nvSpPr>
        <p:spPr>
          <a:xfrm>
            <a:off x="205833" y="1508467"/>
            <a:ext cx="5829300" cy="4816133"/>
          </a:xfrm>
          <a:prstGeom prst="rect">
            <a:avLst/>
          </a:prstGeom>
        </p:spPr>
        <p:txBody>
          <a:bodyPr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900" indent="0">
              <a:buFont typeface="Arial" panose="020B0604020202020204" pitchFamily="34" charset="0"/>
              <a:buNone/>
            </a:pPr>
            <a:r>
              <a:rPr lang="nl-NL" sz="2400" b="1" dirty="0">
                <a:solidFill>
                  <a:schemeClr val="bg1"/>
                </a:solidFill>
              </a:rPr>
              <a:t>2007 – nu </a:t>
            </a:r>
            <a:r>
              <a:rPr lang="nl-NL" sz="2400" dirty="0">
                <a:solidFill>
                  <a:schemeClr val="bg1"/>
                </a:solidFill>
              </a:rPr>
              <a:t>Docent, Hogeschool van Arnhem en Nijmegen</a:t>
            </a:r>
          </a:p>
          <a:p>
            <a:pPr marL="36900" indent="0">
              <a:buFont typeface="Arial" panose="020B0604020202020204" pitchFamily="34" charset="0"/>
              <a:buNone/>
            </a:pPr>
            <a:r>
              <a:rPr lang="nl-NL" sz="2400" b="1" dirty="0">
                <a:solidFill>
                  <a:schemeClr val="bg1"/>
                </a:solidFill>
              </a:rPr>
              <a:t>2002 – 2007 </a:t>
            </a:r>
            <a:r>
              <a:rPr lang="nl-NL" sz="2400" dirty="0">
                <a:solidFill>
                  <a:schemeClr val="bg1"/>
                </a:solidFill>
              </a:rPr>
              <a:t>Docent wiskunde havo/vwo</a:t>
            </a:r>
          </a:p>
          <a:p>
            <a:pPr marL="36900" indent="0">
              <a:buFont typeface="Arial" panose="020B0604020202020204" pitchFamily="34" charset="0"/>
              <a:buNone/>
            </a:pPr>
            <a:r>
              <a:rPr lang="nl-NL" sz="2400" b="1" dirty="0">
                <a:solidFill>
                  <a:schemeClr val="bg1"/>
                </a:solidFill>
              </a:rPr>
              <a:t>1996 – 2001 </a:t>
            </a:r>
            <a:r>
              <a:rPr lang="nl-NL" sz="2400" dirty="0">
                <a:solidFill>
                  <a:schemeClr val="bg1"/>
                </a:solidFill>
              </a:rPr>
              <a:t>Onderzoeker (KEMA en Wageningen Universiteit)</a:t>
            </a:r>
          </a:p>
          <a:p>
            <a:pPr marL="36900" indent="0">
              <a:buFont typeface="Arial" panose="020B0604020202020204" pitchFamily="34" charset="0"/>
              <a:buNone/>
            </a:pPr>
            <a:r>
              <a:rPr lang="nl-NL" sz="2400" b="1" dirty="0">
                <a:solidFill>
                  <a:schemeClr val="bg1"/>
                </a:solidFill>
              </a:rPr>
              <a:t>1994</a:t>
            </a:r>
            <a:r>
              <a:rPr lang="nl-NL" sz="2400" dirty="0">
                <a:solidFill>
                  <a:schemeClr val="bg1"/>
                </a:solidFill>
              </a:rPr>
              <a:t> PhD TU Twente Geschiedenis van de mechanica</a:t>
            </a:r>
          </a:p>
          <a:p>
            <a:pPr marL="36900" indent="0">
              <a:buFont typeface="Arial" panose="020B0604020202020204" pitchFamily="34" charset="0"/>
              <a:buNone/>
            </a:pPr>
            <a:r>
              <a:rPr lang="nl-NL" sz="2400" b="1" dirty="0">
                <a:solidFill>
                  <a:schemeClr val="bg1"/>
                </a:solidFill>
              </a:rPr>
              <a:t>1986</a:t>
            </a:r>
            <a:r>
              <a:rPr lang="nl-NL" sz="2400" dirty="0">
                <a:solidFill>
                  <a:schemeClr val="bg1"/>
                </a:solidFill>
              </a:rPr>
              <a:t> MSc Werktuigbouwkunde, TU Twente</a:t>
            </a:r>
          </a:p>
        </p:txBody>
      </p:sp>
      <p:sp>
        <p:nvSpPr>
          <p:cNvPr id="10" name="Titel 1">
            <a:extLst>
              <a:ext uri="{FF2B5EF4-FFF2-40B4-BE49-F238E27FC236}">
                <a16:creationId xmlns:a16="http://schemas.microsoft.com/office/drawing/2014/main" id="{49B37BF5-30AF-4AD1-3C77-E9250A0E9B3F}"/>
              </a:ext>
            </a:extLst>
          </p:cNvPr>
          <p:cNvSpPr txBox="1">
            <a:spLocks/>
          </p:cNvSpPr>
          <p:nvPr/>
        </p:nvSpPr>
        <p:spPr>
          <a:xfrm>
            <a:off x="6328479" y="385618"/>
            <a:ext cx="5431259" cy="97045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lang="en-US" sz="6000" b="0" kern="1200" spc="0" baseline="0" dirty="0">
                <a:solidFill>
                  <a:schemeClr val="bg1"/>
                </a:solidFill>
                <a:latin typeface="+mj-lt"/>
                <a:ea typeface="+mj-ea"/>
                <a:cs typeface="+mj-cs"/>
              </a:defRPr>
            </a:lvl1pPr>
          </a:lstStyle>
          <a:p>
            <a:r>
              <a:rPr lang="nl-NL" sz="4000" dirty="0"/>
              <a:t>Roel van Asselt</a:t>
            </a:r>
          </a:p>
        </p:txBody>
      </p:sp>
      <p:sp>
        <p:nvSpPr>
          <p:cNvPr id="11" name="Tijdelijke aanduiding voor inhoud 2">
            <a:extLst>
              <a:ext uri="{FF2B5EF4-FFF2-40B4-BE49-F238E27FC236}">
                <a16:creationId xmlns:a16="http://schemas.microsoft.com/office/drawing/2014/main" id="{B5A1AB38-A2A2-DAF9-95E7-FF1D5F4936D8}"/>
              </a:ext>
            </a:extLst>
          </p:cNvPr>
          <p:cNvSpPr txBox="1">
            <a:spLocks/>
          </p:cNvSpPr>
          <p:nvPr/>
        </p:nvSpPr>
        <p:spPr>
          <a:xfrm>
            <a:off x="5930438" y="1622170"/>
            <a:ext cx="5829300" cy="4816133"/>
          </a:xfrm>
          <a:prstGeom prst="rect">
            <a:avLst/>
          </a:prstGeom>
        </p:spPr>
        <p:txBody>
          <a:bodyPr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900" indent="0">
              <a:buFont typeface="Arial" panose="020B0604020202020204" pitchFamily="34" charset="0"/>
              <a:buNone/>
            </a:pPr>
            <a:endParaRPr lang="nl-NL" sz="2400" dirty="0">
              <a:solidFill>
                <a:schemeClr val="bg1"/>
              </a:solidFill>
            </a:endParaRPr>
          </a:p>
        </p:txBody>
      </p:sp>
      <p:pic>
        <p:nvPicPr>
          <p:cNvPr id="2" name="Afbeelding 1" descr="Afbeelding met logo, Graphics, Lettertype, symbool&#10;&#10;Door AI gegenereerde inhoud is mogelijk onjuist.">
            <a:extLst>
              <a:ext uri="{FF2B5EF4-FFF2-40B4-BE49-F238E27FC236}">
                <a16:creationId xmlns:a16="http://schemas.microsoft.com/office/drawing/2014/main" id="{1FB5CE7B-57E2-ED94-DCD5-65161F869511}"/>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C6DAEB22-66B9-6EDD-348C-B2DDA5BA2190}"/>
              </a:ext>
            </a:extLst>
          </p:cNvPr>
          <p:cNvSpPr>
            <a:spLocks noGrp="1"/>
          </p:cNvSpPr>
          <p:nvPr>
            <p:ph type="sldNum" sz="quarter" idx="12"/>
          </p:nvPr>
        </p:nvSpPr>
        <p:spPr>
          <a:xfrm>
            <a:off x="11059948" y="6096000"/>
            <a:ext cx="892503" cy="381000"/>
          </a:xfrm>
        </p:spPr>
        <p:txBody>
          <a:bodyPr/>
          <a:lstStyle/>
          <a:p>
            <a:pPr rtl="0"/>
            <a:fld id="{0EB342A4-51D3-4C15-A8D2-6A0971C93421}" type="slidenum">
              <a:rPr lang="en-US" sz="4800" smtClean="0"/>
              <a:t>3</a:t>
            </a:fld>
            <a:endParaRPr lang="en-US" sz="4800" dirty="0"/>
          </a:p>
        </p:txBody>
      </p:sp>
      <p:sp>
        <p:nvSpPr>
          <p:cNvPr id="7" name="Tijdelijke aanduiding voor inhoud 2">
            <a:extLst>
              <a:ext uri="{FF2B5EF4-FFF2-40B4-BE49-F238E27FC236}">
                <a16:creationId xmlns:a16="http://schemas.microsoft.com/office/drawing/2014/main" id="{6D79BBDA-DF86-E40E-8E4F-70A3E51450AD}"/>
              </a:ext>
            </a:extLst>
          </p:cNvPr>
          <p:cNvSpPr txBox="1">
            <a:spLocks/>
          </p:cNvSpPr>
          <p:nvPr/>
        </p:nvSpPr>
        <p:spPr>
          <a:xfrm>
            <a:off x="6207297" y="1393570"/>
            <a:ext cx="5829300" cy="4931030"/>
          </a:xfrm>
          <a:prstGeom prst="rect">
            <a:avLst/>
          </a:prstGeom>
        </p:spPr>
        <p:txBody>
          <a:bodyPr rtlCol="0" anchor="t">
            <a:normAutofit/>
          </a:bodyPr>
          <a:lstStyle>
            <a:defPPr>
              <a:defRPr lang="nl-NL"/>
            </a:defPPr>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2400" b="1" i="0" u="none" strike="noStrike" kern="1200" cap="none" spc="0" normalizeH="0" baseline="0" noProof="0" dirty="0">
                <a:ln>
                  <a:noFill/>
                </a:ln>
                <a:solidFill>
                  <a:sysClr val="windowText" lastClr="000000"/>
                </a:solidFill>
                <a:effectLst/>
                <a:uLnTx/>
                <a:uFillTx/>
                <a:ea typeface="+mn-ea"/>
                <a:cs typeface="+mn-cs"/>
              </a:rPr>
              <a:t>2007 – nu</a:t>
            </a:r>
            <a:r>
              <a:rPr kumimoji="0" lang="nl-NL" sz="2400" b="0" i="0" u="none" strike="noStrike" kern="1200" cap="none" spc="0" normalizeH="0" baseline="0" noProof="0" dirty="0">
                <a:ln>
                  <a:noFill/>
                </a:ln>
                <a:solidFill>
                  <a:sysClr val="windowText" lastClr="000000"/>
                </a:solidFill>
                <a:effectLst/>
                <a:uLnTx/>
                <a:uFillTx/>
                <a:ea typeface="+mn-ea"/>
                <a:cs typeface="+mn-cs"/>
              </a:rPr>
              <a:t>  Gepensioneerd </a:t>
            </a:r>
          </a:p>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2400" b="1" i="0" u="none" strike="noStrike" kern="1200" cap="none" spc="0" normalizeH="0" baseline="0" noProof="0" dirty="0">
                <a:ln>
                  <a:noFill/>
                </a:ln>
                <a:solidFill>
                  <a:sysClr val="windowText" lastClr="000000"/>
                </a:solidFill>
                <a:effectLst/>
                <a:uLnTx/>
                <a:uFillTx/>
                <a:ea typeface="+mn-ea"/>
                <a:cs typeface="+mn-cs"/>
              </a:rPr>
              <a:t>2003 - 2007</a:t>
            </a:r>
            <a:r>
              <a:rPr kumimoji="0" lang="nl-NL" sz="2400" b="0" i="0" u="none" strike="noStrike" kern="1200" cap="none" spc="0" normalizeH="0" baseline="0" noProof="0" dirty="0">
                <a:ln>
                  <a:noFill/>
                </a:ln>
                <a:solidFill>
                  <a:sysClr val="windowText" lastClr="000000"/>
                </a:solidFill>
                <a:effectLst/>
                <a:uLnTx/>
                <a:uFillTx/>
                <a:ea typeface="+mn-ea"/>
                <a:cs typeface="+mn-cs"/>
              </a:rPr>
              <a:t> Lector Instroom</a:t>
            </a:r>
            <a:r>
              <a:rPr lang="nl-NL" sz="2400" dirty="0">
                <a:solidFill>
                  <a:sysClr val="windowText" lastClr="000000"/>
                </a:solidFill>
              </a:rPr>
              <a:t>-</a:t>
            </a:r>
            <a:r>
              <a:rPr kumimoji="0" lang="nl-NL" sz="2400" b="0" i="0" u="none" strike="noStrike" kern="1200" cap="none" spc="0" normalizeH="0" baseline="0" noProof="0" dirty="0">
                <a:ln>
                  <a:noFill/>
                </a:ln>
                <a:solidFill>
                  <a:sysClr val="windowText" lastClr="000000"/>
                </a:solidFill>
                <a:effectLst/>
                <a:uLnTx/>
                <a:uFillTx/>
                <a:ea typeface="+mn-ea"/>
                <a:cs typeface="+mn-cs"/>
              </a:rPr>
              <a:t>management Saxion Hogescholen</a:t>
            </a:r>
          </a:p>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2400" b="1" i="0" u="none" strike="noStrike" kern="1200" cap="none" spc="0" normalizeH="0" baseline="0" noProof="0" dirty="0">
                <a:ln>
                  <a:noFill/>
                </a:ln>
                <a:solidFill>
                  <a:schemeClr val="bg2"/>
                </a:solidFill>
                <a:effectLst/>
                <a:uLnTx/>
                <a:uFillTx/>
                <a:ea typeface="+mn-ea"/>
                <a:cs typeface="+mn-cs"/>
              </a:rPr>
              <a:t>1993-2007</a:t>
            </a:r>
            <a:r>
              <a:rPr kumimoji="0" lang="nl-NL" sz="2400" b="0" i="0" u="none" strike="noStrike" kern="1200" cap="none" spc="0" normalizeH="0" baseline="0" noProof="0" dirty="0">
                <a:ln>
                  <a:noFill/>
                </a:ln>
                <a:solidFill>
                  <a:schemeClr val="bg2"/>
                </a:solidFill>
                <a:effectLst/>
                <a:uLnTx/>
                <a:uFillTx/>
                <a:ea typeface="+mn-ea"/>
                <a:cs typeface="+mn-cs"/>
              </a:rPr>
              <a:t> </a:t>
            </a:r>
            <a:r>
              <a:rPr kumimoji="0" lang="nl-NL" sz="2400" b="0" i="0" u="none" strike="noStrike" kern="1200" cap="none" spc="0" normalizeH="0" baseline="0" noProof="0" dirty="0">
                <a:ln>
                  <a:noFill/>
                </a:ln>
                <a:solidFill>
                  <a:sysClr val="windowText" lastClr="000000"/>
                </a:solidFill>
                <a:effectLst/>
                <a:uLnTx/>
                <a:uFillTx/>
                <a:ea typeface="+mn-ea"/>
                <a:cs typeface="+mn-cs"/>
              </a:rPr>
              <a:t>Directeur LICA</a:t>
            </a:r>
          </a:p>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nl-NL" sz="2400" b="1" dirty="0">
                <a:solidFill>
                  <a:schemeClr val="bg1"/>
                </a:solidFill>
              </a:rPr>
              <a:t>1980 – 2000 </a:t>
            </a:r>
            <a:r>
              <a:rPr lang="nl-NL" sz="2400" dirty="0">
                <a:solidFill>
                  <a:schemeClr val="bg1"/>
                </a:solidFill>
              </a:rPr>
              <a:t>Eindredacteur van een methode Wiskunde HBO</a:t>
            </a:r>
            <a:endParaRPr kumimoji="0" lang="nl-NL" sz="2400" i="0" u="none" strike="noStrike" kern="1200" cap="none" spc="0" normalizeH="0" baseline="0" noProof="0" dirty="0">
              <a:ln>
                <a:noFill/>
              </a:ln>
              <a:solidFill>
                <a:schemeClr val="bg1"/>
              </a:solidFill>
              <a:effectLst/>
              <a:uLnTx/>
              <a:uFillTx/>
              <a:ea typeface="+mn-ea"/>
              <a:cs typeface="+mn-cs"/>
            </a:endParaRPr>
          </a:p>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2400" b="1" i="0" u="none" strike="noStrike" kern="1200" cap="none" spc="0" normalizeH="0" baseline="0" noProof="0" dirty="0">
                <a:ln>
                  <a:noFill/>
                </a:ln>
                <a:solidFill>
                  <a:sysClr val="windowText" lastClr="000000"/>
                </a:solidFill>
                <a:effectLst/>
                <a:uLnTx/>
                <a:uFillTx/>
                <a:ea typeface="+mn-ea"/>
                <a:cs typeface="+mn-cs"/>
              </a:rPr>
              <a:t>1977—1986</a:t>
            </a:r>
            <a:r>
              <a:rPr lang="nl-NL" sz="2400" dirty="0">
                <a:solidFill>
                  <a:sysClr val="windowText" lastClr="000000"/>
                </a:solidFill>
              </a:rPr>
              <a:t> </a:t>
            </a:r>
            <a:r>
              <a:rPr kumimoji="0" lang="nl-NL" sz="2400" b="0" i="0" u="none" strike="noStrike" kern="1200" cap="none" spc="0" normalizeH="0" baseline="0" noProof="0" dirty="0" err="1">
                <a:ln>
                  <a:noFill/>
                </a:ln>
                <a:solidFill>
                  <a:sysClr val="windowText" lastClr="000000"/>
                </a:solidFill>
                <a:effectLst/>
                <a:uLnTx/>
                <a:uFillTx/>
                <a:ea typeface="+mn-ea"/>
                <a:cs typeface="+mn-cs"/>
              </a:rPr>
              <a:t>Adjunctdirecteur</a:t>
            </a:r>
            <a:r>
              <a:rPr kumimoji="0" lang="nl-NL" sz="2400" b="0" i="0" u="none" strike="noStrike" kern="1200" cap="none" spc="0" normalizeH="0" baseline="0" noProof="0" dirty="0">
                <a:ln>
                  <a:noFill/>
                </a:ln>
                <a:solidFill>
                  <a:sysClr val="windowText" lastClr="000000"/>
                </a:solidFill>
                <a:effectLst/>
                <a:uLnTx/>
                <a:uFillTx/>
                <a:ea typeface="+mn-ea"/>
                <a:cs typeface="+mn-cs"/>
              </a:rPr>
              <a:t> </a:t>
            </a:r>
            <a:br>
              <a:rPr kumimoji="0" lang="nl-NL" sz="2400" b="0" i="0" u="none" strike="noStrike" kern="1200" cap="none" spc="0" normalizeH="0" baseline="0" noProof="0" dirty="0">
                <a:ln>
                  <a:noFill/>
                </a:ln>
                <a:solidFill>
                  <a:sysClr val="windowText" lastClr="000000"/>
                </a:solidFill>
                <a:effectLst/>
                <a:uLnTx/>
                <a:uFillTx/>
                <a:ea typeface="+mn-ea"/>
                <a:cs typeface="+mn-cs"/>
              </a:rPr>
            </a:br>
            <a:r>
              <a:rPr kumimoji="0" lang="nl-NL" sz="2400" b="0" i="0" u="none" strike="noStrike" kern="1200" cap="none" spc="0" normalizeH="0" baseline="0" noProof="0" dirty="0">
                <a:ln>
                  <a:noFill/>
                </a:ln>
                <a:solidFill>
                  <a:sysClr val="windowText" lastClr="000000"/>
                </a:solidFill>
                <a:effectLst/>
                <a:uLnTx/>
                <a:uFillTx/>
                <a:ea typeface="+mn-ea"/>
                <a:cs typeface="+mn-cs"/>
              </a:rPr>
              <a:t>hts/</a:t>
            </a:r>
            <a:r>
              <a:rPr kumimoji="0" lang="nl-NL" sz="2400" b="0" i="0" u="none" strike="noStrike" kern="1200" cap="none" spc="0" normalizeH="0" baseline="0" noProof="0" dirty="0" err="1">
                <a:ln>
                  <a:noFill/>
                </a:ln>
                <a:solidFill>
                  <a:sysClr val="windowText" lastClr="000000"/>
                </a:solidFill>
                <a:effectLst/>
                <a:uLnTx/>
                <a:uFillTx/>
                <a:ea typeface="+mn-ea"/>
                <a:cs typeface="+mn-cs"/>
              </a:rPr>
              <a:t>svl</a:t>
            </a:r>
            <a:r>
              <a:rPr kumimoji="0" lang="nl-NL" sz="2400" b="0" i="0" u="none" strike="noStrike" kern="1200" cap="none" spc="0" normalizeH="0" baseline="0" noProof="0" dirty="0">
                <a:ln>
                  <a:noFill/>
                </a:ln>
                <a:solidFill>
                  <a:sysClr val="windowText" lastClr="000000"/>
                </a:solidFill>
                <a:effectLst/>
                <a:uLnTx/>
                <a:uFillTx/>
                <a:ea typeface="+mn-ea"/>
                <a:cs typeface="+mn-cs"/>
              </a:rPr>
              <a:t> Hengelo </a:t>
            </a:r>
          </a:p>
          <a:p>
            <a:pPr marL="3690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2400" b="1" i="0" u="none" strike="noStrike" kern="1200" cap="none" spc="0" normalizeH="0" baseline="0" noProof="0" dirty="0">
                <a:ln>
                  <a:noFill/>
                </a:ln>
                <a:solidFill>
                  <a:sysClr val="windowText" lastClr="000000"/>
                </a:solidFill>
                <a:effectLst/>
                <a:uLnTx/>
                <a:uFillTx/>
                <a:ea typeface="+mn-ea"/>
                <a:cs typeface="+mn-cs"/>
              </a:rPr>
              <a:t>1968 – 1986 </a:t>
            </a:r>
            <a:r>
              <a:rPr kumimoji="0" lang="nl-NL" sz="2400" b="0" i="0" u="none" strike="noStrike" kern="1200" cap="none" spc="0" normalizeH="0" baseline="0" noProof="0" dirty="0">
                <a:ln>
                  <a:noFill/>
                </a:ln>
                <a:solidFill>
                  <a:sysClr val="windowText" lastClr="000000"/>
                </a:solidFill>
                <a:effectLst/>
                <a:uLnTx/>
                <a:uFillTx/>
                <a:ea typeface="+mn-ea"/>
                <a:cs typeface="+mn-cs"/>
              </a:rPr>
              <a:t>Docent Wiskunde hts/</a:t>
            </a:r>
            <a:r>
              <a:rPr kumimoji="0" lang="nl-NL" sz="2400" b="0" i="0" u="none" strike="noStrike" kern="1200" cap="none" spc="0" normalizeH="0" baseline="0" noProof="0" dirty="0" err="1">
                <a:ln>
                  <a:noFill/>
                </a:ln>
                <a:solidFill>
                  <a:sysClr val="windowText" lastClr="000000"/>
                </a:solidFill>
                <a:effectLst/>
                <a:uLnTx/>
                <a:uFillTx/>
                <a:ea typeface="+mn-ea"/>
                <a:cs typeface="+mn-cs"/>
              </a:rPr>
              <a:t>svl</a:t>
            </a:r>
            <a:endParaRPr kumimoji="0" lang="nl-NL" sz="2400" b="0" i="0" u="none" strike="noStrike" kern="1200" cap="none" spc="0" normalizeH="0" baseline="0" noProof="0" dirty="0">
              <a:ln>
                <a:noFill/>
              </a:ln>
              <a:solidFill>
                <a:sysClr val="windowText" lastClr="000000"/>
              </a:solidFill>
              <a:effectLst/>
              <a:uLnTx/>
              <a:uFillTx/>
              <a:ea typeface="+mn-ea"/>
              <a:cs typeface="+mn-cs"/>
            </a:endParaRPr>
          </a:p>
        </p:txBody>
      </p:sp>
    </p:spTree>
    <p:extLst>
      <p:ext uri="{BB962C8B-B14F-4D97-AF65-F5344CB8AC3E}">
        <p14:creationId xmlns:p14="http://schemas.microsoft.com/office/powerpoint/2010/main" val="266213738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A08AB-C76B-2867-7E5C-C5642F037E39}"/>
            </a:ext>
          </a:extLst>
        </p:cNvPr>
        <p:cNvGrpSpPr/>
        <p:nvPr/>
      </p:nvGrpSpPr>
      <p:grpSpPr>
        <a:xfrm>
          <a:off x="0" y="0"/>
          <a:ext cx="0" cy="0"/>
          <a:chOff x="0" y="0"/>
          <a:chExt cx="0" cy="0"/>
        </a:xfrm>
      </p:grpSpPr>
      <p:sp>
        <p:nvSpPr>
          <p:cNvPr id="11" name="Tijdelijke aanduiding voor inhoud 2">
            <a:extLst>
              <a:ext uri="{FF2B5EF4-FFF2-40B4-BE49-F238E27FC236}">
                <a16:creationId xmlns:a16="http://schemas.microsoft.com/office/drawing/2014/main" id="{5CDD27EF-6F7D-52D5-D67A-D9281B48865A}"/>
              </a:ext>
            </a:extLst>
          </p:cNvPr>
          <p:cNvSpPr txBox="1">
            <a:spLocks/>
          </p:cNvSpPr>
          <p:nvPr/>
        </p:nvSpPr>
        <p:spPr>
          <a:xfrm>
            <a:off x="5930438" y="1622170"/>
            <a:ext cx="5829300" cy="4816133"/>
          </a:xfrm>
          <a:prstGeom prst="rect">
            <a:avLst/>
          </a:prstGeom>
        </p:spPr>
        <p:txBody>
          <a:bodyPr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900" indent="0">
              <a:buFont typeface="Arial" panose="020B0604020202020204" pitchFamily="34" charset="0"/>
              <a:buNone/>
            </a:pPr>
            <a:endParaRPr lang="nl-NL" sz="2400" dirty="0">
              <a:solidFill>
                <a:schemeClr val="bg1"/>
              </a:solidFill>
            </a:endParaRPr>
          </a:p>
        </p:txBody>
      </p:sp>
      <p:pic>
        <p:nvPicPr>
          <p:cNvPr id="2" name="Afbeelding 1" descr="Afbeelding met logo, Graphics, Lettertype, symbool&#10;&#10;Door AI gegenereerde inhoud is mogelijk onjuist.">
            <a:extLst>
              <a:ext uri="{FF2B5EF4-FFF2-40B4-BE49-F238E27FC236}">
                <a16:creationId xmlns:a16="http://schemas.microsoft.com/office/drawing/2014/main" id="{F3EF9598-214F-8B81-7887-B1DD521E37B2}"/>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C85A06A5-9BDA-FCBA-3F1E-D948369EA2B6}"/>
              </a:ext>
            </a:extLst>
          </p:cNvPr>
          <p:cNvSpPr>
            <a:spLocks noGrp="1"/>
          </p:cNvSpPr>
          <p:nvPr>
            <p:ph type="sldNum" sz="quarter" idx="12"/>
          </p:nvPr>
        </p:nvSpPr>
        <p:spPr>
          <a:xfrm>
            <a:off x="11059948" y="6096000"/>
            <a:ext cx="892503" cy="381000"/>
          </a:xfrm>
        </p:spPr>
        <p:txBody>
          <a:bodyPr/>
          <a:lstStyle/>
          <a:p>
            <a:pPr rtl="0"/>
            <a:fld id="{0EB342A4-51D3-4C15-A8D2-6A0971C93421}" type="slidenum">
              <a:rPr lang="en-US" sz="4800" smtClean="0"/>
              <a:t>4</a:t>
            </a:fld>
            <a:endParaRPr lang="en-US" sz="4800" dirty="0"/>
          </a:p>
        </p:txBody>
      </p:sp>
      <p:sp>
        <p:nvSpPr>
          <p:cNvPr id="5" name="Tekstvak 4">
            <a:extLst>
              <a:ext uri="{FF2B5EF4-FFF2-40B4-BE49-F238E27FC236}">
                <a16:creationId xmlns:a16="http://schemas.microsoft.com/office/drawing/2014/main" id="{58AC2A02-4FC9-8703-56A5-EBDF34BD9678}"/>
              </a:ext>
            </a:extLst>
          </p:cNvPr>
          <p:cNvSpPr txBox="1"/>
          <p:nvPr/>
        </p:nvSpPr>
        <p:spPr>
          <a:xfrm>
            <a:off x="454987" y="783400"/>
            <a:ext cx="11342851" cy="4878259"/>
          </a:xfrm>
          <a:prstGeom prst="rect">
            <a:avLst/>
          </a:prstGeom>
          <a:noFill/>
        </p:spPr>
        <p:txBody>
          <a:bodyPr wrap="square" rtlCol="0">
            <a:spAutoFit/>
          </a:bodyPr>
          <a:lstStyle/>
          <a:p>
            <a:pPr>
              <a:spcAft>
                <a:spcPts val="600"/>
              </a:spcAft>
            </a:pPr>
            <a:r>
              <a:rPr lang="nl-NL" sz="3600" b="1" dirty="0">
                <a:solidFill>
                  <a:schemeClr val="bg1"/>
                </a:solidFill>
              </a:rPr>
              <a:t>Rode draad: </a:t>
            </a:r>
            <a:r>
              <a:rPr lang="nl-NL" sz="2400" b="1" dirty="0">
                <a:solidFill>
                  <a:schemeClr val="bg1"/>
                </a:solidFill>
              </a:rPr>
              <a:t>hoe ging toepassing van wiskunde in de praktijk in zijn werk</a:t>
            </a:r>
          </a:p>
          <a:p>
            <a:pPr>
              <a:spcAft>
                <a:spcPts val="600"/>
              </a:spcAft>
            </a:pPr>
            <a:r>
              <a:rPr lang="nl-NL" sz="3600" b="1" dirty="0">
                <a:solidFill>
                  <a:schemeClr val="bg1"/>
                </a:solidFill>
              </a:rPr>
              <a:t>- Wat is knik? </a:t>
            </a:r>
            <a:r>
              <a:rPr lang="nl-NL" sz="2400" b="1" dirty="0">
                <a:solidFill>
                  <a:schemeClr val="bg1"/>
                </a:solidFill>
              </a:rPr>
              <a:t>Uitleg aan de hand van de introductie in het hbo-onderwijs</a:t>
            </a:r>
          </a:p>
          <a:p>
            <a:pPr>
              <a:spcAft>
                <a:spcPts val="600"/>
              </a:spcAft>
            </a:pPr>
            <a:r>
              <a:rPr lang="nl-NL" sz="3600" b="1" dirty="0">
                <a:solidFill>
                  <a:schemeClr val="bg1"/>
                </a:solidFill>
              </a:rPr>
              <a:t>- Wat was het probleem? </a:t>
            </a:r>
            <a:r>
              <a:rPr lang="nl-NL" sz="2000" b="1" dirty="0">
                <a:solidFill>
                  <a:schemeClr val="bg1"/>
                </a:solidFill>
              </a:rPr>
              <a:t>Waar kwam het voor, hoe verklaarde men het?</a:t>
            </a:r>
            <a:r>
              <a:rPr lang="nl-NL" sz="2400" b="1" dirty="0">
                <a:solidFill>
                  <a:schemeClr val="bg1"/>
                </a:solidFill>
              </a:rPr>
              <a:t> </a:t>
            </a:r>
          </a:p>
          <a:p>
            <a:pPr>
              <a:spcAft>
                <a:spcPts val="600"/>
              </a:spcAft>
            </a:pPr>
            <a:r>
              <a:rPr lang="nl-NL" sz="3600" b="1" dirty="0">
                <a:solidFill>
                  <a:schemeClr val="bg1"/>
                </a:solidFill>
              </a:rPr>
              <a:t>- Wat was de stand van de wiskunde? </a:t>
            </a:r>
            <a:r>
              <a:rPr lang="nl-NL" sz="2400" b="1" dirty="0" err="1">
                <a:solidFill>
                  <a:schemeClr val="bg1"/>
                </a:solidFill>
              </a:rPr>
              <a:t>Leibniz,Bernoulli’s</a:t>
            </a:r>
            <a:r>
              <a:rPr lang="nl-NL" sz="2400" b="1" dirty="0">
                <a:solidFill>
                  <a:schemeClr val="bg1"/>
                </a:solidFill>
              </a:rPr>
              <a:t>, Euler</a:t>
            </a:r>
          </a:p>
          <a:p>
            <a:pPr>
              <a:spcAft>
                <a:spcPts val="600"/>
              </a:spcAft>
            </a:pPr>
            <a:r>
              <a:rPr lang="nl-NL" sz="3600" b="1" dirty="0">
                <a:solidFill>
                  <a:schemeClr val="bg1"/>
                </a:solidFill>
              </a:rPr>
              <a:t>- Wat was de aanpak van Euler? </a:t>
            </a:r>
            <a:r>
              <a:rPr lang="nl-NL" sz="2400" b="1" dirty="0">
                <a:solidFill>
                  <a:schemeClr val="bg1"/>
                </a:solidFill>
              </a:rPr>
              <a:t>De globale lijn</a:t>
            </a:r>
          </a:p>
          <a:p>
            <a:pPr>
              <a:spcAft>
                <a:spcPts val="600"/>
              </a:spcAft>
            </a:pPr>
            <a:r>
              <a:rPr lang="nl-NL" sz="3200" b="1" dirty="0">
                <a:solidFill>
                  <a:schemeClr val="bg1"/>
                </a:solidFill>
              </a:rPr>
              <a:t>- </a:t>
            </a:r>
            <a:r>
              <a:rPr lang="nl-NL" sz="3600" b="1" dirty="0">
                <a:solidFill>
                  <a:schemeClr val="bg1"/>
                </a:solidFill>
              </a:rPr>
              <a:t>Wat was de impact hiervan? </a:t>
            </a:r>
            <a:r>
              <a:rPr lang="nl-NL" sz="2400" b="1" dirty="0">
                <a:solidFill>
                  <a:schemeClr val="bg1"/>
                </a:solidFill>
              </a:rPr>
              <a:t>Geleerden, technici, scholing</a:t>
            </a:r>
          </a:p>
          <a:p>
            <a:pPr>
              <a:spcAft>
                <a:spcPts val="600"/>
              </a:spcAft>
            </a:pPr>
            <a:r>
              <a:rPr lang="nl-NL" sz="3600" b="1" dirty="0">
                <a:solidFill>
                  <a:schemeClr val="bg1"/>
                </a:solidFill>
              </a:rPr>
              <a:t>- Wat kunnen we hiervan leren? </a:t>
            </a:r>
            <a:r>
              <a:rPr lang="nl-NL" sz="2400" b="1" dirty="0">
                <a:solidFill>
                  <a:schemeClr val="bg1"/>
                </a:solidFill>
              </a:rPr>
              <a:t>Slotvraag voor huidige tijd</a:t>
            </a:r>
          </a:p>
          <a:p>
            <a:endParaRPr lang="nl-NL" sz="2400" b="1" dirty="0">
              <a:solidFill>
                <a:schemeClr val="bg1"/>
              </a:solidFill>
            </a:endParaRPr>
          </a:p>
        </p:txBody>
      </p:sp>
      <p:sp>
        <p:nvSpPr>
          <p:cNvPr id="8" name="Title 1">
            <a:extLst>
              <a:ext uri="{FF2B5EF4-FFF2-40B4-BE49-F238E27FC236}">
                <a16:creationId xmlns:a16="http://schemas.microsoft.com/office/drawing/2014/main" id="{DF07F69A-6069-FDB7-CED2-828055F984DB}"/>
              </a:ext>
            </a:extLst>
          </p:cNvPr>
          <p:cNvSpPr>
            <a:spLocks noGrp="1"/>
          </p:cNvSpPr>
          <p:nvPr>
            <p:ph type="ctrTitle"/>
          </p:nvPr>
        </p:nvSpPr>
        <p:spPr>
          <a:xfrm>
            <a:off x="580235" y="5661659"/>
            <a:ext cx="9829800" cy="934254"/>
          </a:xfrm>
        </p:spPr>
        <p:txBody>
          <a:bodyPr anchor="b">
            <a:normAutofit/>
          </a:bodyPr>
          <a:lstStyle/>
          <a:p>
            <a:r>
              <a:rPr lang="en-US" sz="4000" dirty="0" err="1"/>
              <a:t>Overzicht</a:t>
            </a:r>
            <a:endParaRPr lang="en-US" sz="4000" dirty="0"/>
          </a:p>
        </p:txBody>
      </p:sp>
    </p:spTree>
    <p:extLst>
      <p:ext uri="{BB962C8B-B14F-4D97-AF65-F5344CB8AC3E}">
        <p14:creationId xmlns:p14="http://schemas.microsoft.com/office/powerpoint/2010/main" val="1360160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E9E3C-10AC-67E0-8863-26321AC480F7}"/>
            </a:ext>
          </a:extLst>
        </p:cNvPr>
        <p:cNvGrpSpPr/>
        <p:nvPr/>
      </p:nvGrpSpPr>
      <p:grpSpPr>
        <a:xfrm>
          <a:off x="0" y="0"/>
          <a:ext cx="0" cy="0"/>
          <a:chOff x="0" y="0"/>
          <a:chExt cx="0" cy="0"/>
        </a:xfrm>
      </p:grpSpPr>
      <p:pic>
        <p:nvPicPr>
          <p:cNvPr id="3" name="Picture 4" descr="theend5">
            <a:extLst>
              <a:ext uri="{FF2B5EF4-FFF2-40B4-BE49-F238E27FC236}">
                <a16:creationId xmlns:a16="http://schemas.microsoft.com/office/drawing/2014/main" id="{7AA3685D-5CE2-6301-3DC3-C8BBDDED9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317" y="533400"/>
            <a:ext cx="3368675"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vak 4">
            <a:extLst>
              <a:ext uri="{FF2B5EF4-FFF2-40B4-BE49-F238E27FC236}">
                <a16:creationId xmlns:a16="http://schemas.microsoft.com/office/drawing/2014/main" id="{CF874821-E4F0-3371-8CAE-87F90CF9981E}"/>
              </a:ext>
            </a:extLst>
          </p:cNvPr>
          <p:cNvSpPr txBox="1"/>
          <p:nvPr/>
        </p:nvSpPr>
        <p:spPr>
          <a:xfrm>
            <a:off x="1752600" y="5181600"/>
            <a:ext cx="2399696" cy="369332"/>
          </a:xfrm>
          <a:prstGeom prst="rect">
            <a:avLst/>
          </a:prstGeom>
          <a:noFill/>
        </p:spPr>
        <p:txBody>
          <a:bodyPr wrap="none" rtlCol="0">
            <a:spAutoFit/>
          </a:bodyPr>
          <a:lstStyle/>
          <a:p>
            <a:r>
              <a:rPr lang="nl-NL" dirty="0">
                <a:solidFill>
                  <a:schemeClr val="bg1"/>
                </a:solidFill>
              </a:rPr>
              <a:t>Wat is hier gebeurd? </a:t>
            </a:r>
          </a:p>
        </p:txBody>
      </p:sp>
      <p:sp>
        <p:nvSpPr>
          <p:cNvPr id="6" name="Rectangle 5">
            <a:extLst>
              <a:ext uri="{FF2B5EF4-FFF2-40B4-BE49-F238E27FC236}">
                <a16:creationId xmlns:a16="http://schemas.microsoft.com/office/drawing/2014/main" id="{5B412975-C241-5732-9CF1-F00FD933BBBA}"/>
              </a:ext>
            </a:extLst>
          </p:cNvPr>
          <p:cNvSpPr/>
          <p:nvPr/>
        </p:nvSpPr>
        <p:spPr>
          <a:xfrm>
            <a:off x="8596589" y="6036059"/>
            <a:ext cx="2590800" cy="577081"/>
          </a:xfrm>
          <a:prstGeom prst="rect">
            <a:avLst/>
          </a:prstGeom>
        </p:spPr>
        <p:txBody>
          <a:bodyPr wrap="square">
            <a:spAutoFit/>
          </a:bodyPr>
          <a:ls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nl-NL" sz="1050" dirty="0">
                <a:solidFill>
                  <a:srgbClr val="0070C0"/>
                </a:solidFill>
              </a:rPr>
              <a:t>Bron illustraties: </a:t>
            </a:r>
          </a:p>
          <a:p>
            <a:pPr>
              <a:defRPr/>
            </a:pPr>
            <a:r>
              <a:rPr lang="nl-NL" sz="1050" dirty="0">
                <a:solidFill>
                  <a:srgbClr val="0070C0"/>
                </a:solidFill>
              </a:rPr>
              <a:t>Sterkteleer </a:t>
            </a:r>
            <a:r>
              <a:rPr lang="nl-NL" sz="1050" dirty="0" err="1">
                <a:solidFill>
                  <a:srgbClr val="0070C0"/>
                </a:solidFill>
              </a:rPr>
              <a:t>Hibbeler</a:t>
            </a:r>
            <a:r>
              <a:rPr lang="nl-NL" sz="1050" dirty="0">
                <a:solidFill>
                  <a:srgbClr val="0070C0"/>
                </a:solidFill>
              </a:rPr>
              <a:t> 2</a:t>
            </a:r>
            <a:r>
              <a:rPr lang="nl-NL" sz="1050" baseline="30000" dirty="0">
                <a:solidFill>
                  <a:srgbClr val="0070C0"/>
                </a:solidFill>
              </a:rPr>
              <a:t>e</a:t>
            </a:r>
            <a:r>
              <a:rPr lang="nl-NL" sz="1050" dirty="0">
                <a:solidFill>
                  <a:srgbClr val="0070C0"/>
                </a:solidFill>
              </a:rPr>
              <a:t> editie ISBN 9043010790</a:t>
            </a:r>
            <a:endParaRPr lang="nl-NL" sz="1050" dirty="0"/>
          </a:p>
        </p:txBody>
      </p:sp>
      <p:pic>
        <p:nvPicPr>
          <p:cNvPr id="7" name="Afbeelding 6" descr="knik_8_spoorrails_track_buckling_tests_www_old-dalby_com.jpg">
            <a:extLst>
              <a:ext uri="{FF2B5EF4-FFF2-40B4-BE49-F238E27FC236}">
                <a16:creationId xmlns:a16="http://schemas.microsoft.com/office/drawing/2014/main" id="{D4A6F130-DD40-1A5B-1946-35295B6285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42494" y="552162"/>
            <a:ext cx="3292012" cy="445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kstvak 7">
            <a:extLst>
              <a:ext uri="{FF2B5EF4-FFF2-40B4-BE49-F238E27FC236}">
                <a16:creationId xmlns:a16="http://schemas.microsoft.com/office/drawing/2014/main" id="{D9A5008C-76D5-BC81-5C48-5A32CFA37668}"/>
              </a:ext>
            </a:extLst>
          </p:cNvPr>
          <p:cNvSpPr txBox="1"/>
          <p:nvPr/>
        </p:nvSpPr>
        <p:spPr>
          <a:xfrm>
            <a:off x="5257800" y="5181600"/>
            <a:ext cx="1080745" cy="369332"/>
          </a:xfrm>
          <a:prstGeom prst="rect">
            <a:avLst/>
          </a:prstGeom>
          <a:noFill/>
        </p:spPr>
        <p:txBody>
          <a:bodyPr wrap="none" rtlCol="0">
            <a:spAutoFit/>
          </a:bodyPr>
          <a:lstStyle/>
          <a:p>
            <a:r>
              <a:rPr lang="nl-NL" dirty="0">
                <a:solidFill>
                  <a:schemeClr val="bg1"/>
                </a:solidFill>
              </a:rPr>
              <a:t>En hier? </a:t>
            </a:r>
          </a:p>
        </p:txBody>
      </p:sp>
      <p:sp>
        <p:nvSpPr>
          <p:cNvPr id="11" name="Tekstvak 10">
            <a:extLst>
              <a:ext uri="{FF2B5EF4-FFF2-40B4-BE49-F238E27FC236}">
                <a16:creationId xmlns:a16="http://schemas.microsoft.com/office/drawing/2014/main" id="{DF298EF9-145F-04D9-4A81-0FE13086354C}"/>
              </a:ext>
            </a:extLst>
          </p:cNvPr>
          <p:cNvSpPr txBox="1"/>
          <p:nvPr/>
        </p:nvSpPr>
        <p:spPr>
          <a:xfrm>
            <a:off x="8382000" y="533400"/>
            <a:ext cx="3733800" cy="5047536"/>
          </a:xfrm>
          <a:prstGeom prst="rect">
            <a:avLst/>
          </a:prstGeom>
          <a:noFill/>
        </p:spPr>
        <p:txBody>
          <a:bodyPr wrap="square">
            <a:spAutoFit/>
          </a:bodyPr>
          <a:lstStyle/>
          <a:p>
            <a:r>
              <a:rPr lang="nl-NL" sz="1400" b="1" dirty="0">
                <a:solidFill>
                  <a:srgbClr val="1A1A1A"/>
                </a:solidFill>
                <a:latin typeface="Times New Roman" panose="02020603050405020304" pitchFamily="18" charset="0"/>
              </a:rPr>
              <a:t>Namen voor constructieve drukelementen:</a:t>
            </a:r>
          </a:p>
          <a:p>
            <a:endParaRPr lang="nl-NL" sz="1400" b="1" dirty="0">
              <a:solidFill>
                <a:srgbClr val="1A1A1A"/>
              </a:solidFill>
              <a:latin typeface="Times New Roman" panose="02020603050405020304" pitchFamily="18" charset="0"/>
            </a:endParaRPr>
          </a:p>
          <a:p>
            <a:r>
              <a:rPr lang="nl-NL" sz="1400" b="1" dirty="0">
                <a:solidFill>
                  <a:srgbClr val="1A1A1A"/>
                </a:solidFill>
                <a:latin typeface="Times New Roman" panose="02020603050405020304" pitchFamily="18" charset="0"/>
              </a:rPr>
              <a:t>Werktuigbouwkunde:</a:t>
            </a:r>
          </a:p>
          <a:p>
            <a:r>
              <a:rPr lang="nl-NL" sz="1400" b="1" dirty="0">
                <a:solidFill>
                  <a:srgbClr val="1A1A1A"/>
                </a:solidFill>
                <a:latin typeface="Times New Roman" panose="02020603050405020304" pitchFamily="18" charset="0"/>
              </a:rPr>
              <a:t>Kolom, Staander, Drukstaaf, Stempel,, Schoor, Poot, Framebalk, Drukbuis, Steun</a:t>
            </a:r>
          </a:p>
          <a:p>
            <a:endParaRPr lang="nl-NL" sz="1400" b="1" dirty="0">
              <a:solidFill>
                <a:srgbClr val="1A1A1A"/>
              </a:solidFill>
              <a:latin typeface="Times New Roman" panose="02020603050405020304" pitchFamily="18" charset="0"/>
            </a:endParaRPr>
          </a:p>
          <a:p>
            <a:r>
              <a:rPr lang="nl-NL" sz="1400" b="1" dirty="0">
                <a:solidFill>
                  <a:srgbClr val="1A1A1A"/>
                </a:solidFill>
                <a:latin typeface="Times New Roman" panose="02020603050405020304" pitchFamily="18" charset="0"/>
              </a:rPr>
              <a:t>Bouwkunde:</a:t>
            </a:r>
          </a:p>
          <a:p>
            <a:r>
              <a:rPr lang="nl-NL" sz="1400" b="1" dirty="0">
                <a:solidFill>
                  <a:srgbClr val="1A1A1A"/>
                </a:solidFill>
                <a:latin typeface="Times New Roman" panose="02020603050405020304" pitchFamily="18" charset="0"/>
              </a:rPr>
              <a:t>Kolom, Zuil, Pijler, Staander, Stempel, Schoor, Dragende wand, Pilaar </a:t>
            </a:r>
          </a:p>
          <a:p>
            <a:endParaRPr lang="nl-NL" sz="1400" b="1" dirty="0">
              <a:solidFill>
                <a:srgbClr val="1A1A1A"/>
              </a:solidFill>
              <a:latin typeface="Times New Roman" panose="02020603050405020304" pitchFamily="18" charset="0"/>
            </a:endParaRPr>
          </a:p>
          <a:p>
            <a:r>
              <a:rPr lang="nl-NL" sz="1400" b="1" dirty="0">
                <a:solidFill>
                  <a:srgbClr val="1A1A1A"/>
                </a:solidFill>
                <a:latin typeface="Times New Roman" panose="02020603050405020304" pitchFamily="18" charset="0"/>
              </a:rPr>
              <a:t>Staalbouw: </a:t>
            </a:r>
          </a:p>
          <a:p>
            <a:r>
              <a:rPr lang="nl-NL" sz="1400" b="1" dirty="0" err="1">
                <a:solidFill>
                  <a:srgbClr val="1A1A1A"/>
                </a:solidFill>
                <a:latin typeface="Times New Roman" panose="02020603050405020304" pitchFamily="18" charset="0"/>
              </a:rPr>
              <a:t>Bovenregel</a:t>
            </a:r>
            <a:r>
              <a:rPr lang="nl-NL" sz="1400" b="1" dirty="0">
                <a:solidFill>
                  <a:srgbClr val="1A1A1A"/>
                </a:solidFill>
                <a:latin typeface="Times New Roman" panose="02020603050405020304" pitchFamily="18" charset="0"/>
              </a:rPr>
              <a:t> / </a:t>
            </a:r>
            <a:r>
              <a:rPr lang="nl-NL" sz="1400" b="1" dirty="0" err="1">
                <a:solidFill>
                  <a:srgbClr val="1A1A1A"/>
                </a:solidFill>
                <a:latin typeface="Times New Roman" panose="02020603050405020304" pitchFamily="18" charset="0"/>
              </a:rPr>
              <a:t>bovenligger</a:t>
            </a:r>
            <a:r>
              <a:rPr lang="nl-NL" sz="1400" b="1" dirty="0">
                <a:solidFill>
                  <a:srgbClr val="1A1A1A"/>
                </a:solidFill>
                <a:latin typeface="Times New Roman" panose="02020603050405020304" pitchFamily="18" charset="0"/>
              </a:rPr>
              <a:t>, Drukstaaf, Staander, Eindstijl / eindpost, Schoor, Kolom, Portaalstijl, </a:t>
            </a:r>
            <a:r>
              <a:rPr lang="nl-NL" sz="1400" b="1" dirty="0" err="1">
                <a:solidFill>
                  <a:srgbClr val="1A1A1A"/>
                </a:solidFill>
                <a:latin typeface="Times New Roman" panose="02020603050405020304" pitchFamily="18" charset="0"/>
              </a:rPr>
              <a:t>Verstijver</a:t>
            </a:r>
            <a:r>
              <a:rPr lang="nl-NL" sz="1400" b="1" dirty="0">
                <a:solidFill>
                  <a:srgbClr val="1A1A1A"/>
                </a:solidFill>
                <a:latin typeface="Times New Roman" panose="02020603050405020304" pitchFamily="18" charset="0"/>
              </a:rPr>
              <a:t> (plaat),  Kruisverband.</a:t>
            </a:r>
          </a:p>
          <a:p>
            <a:endParaRPr lang="nl-NL" sz="1400" b="1" dirty="0">
              <a:solidFill>
                <a:srgbClr val="1A1A1A"/>
              </a:solidFill>
              <a:latin typeface="Times New Roman" panose="02020603050405020304" pitchFamily="18" charset="0"/>
            </a:endParaRPr>
          </a:p>
          <a:p>
            <a:r>
              <a:rPr lang="nl-NL" sz="1400" b="1" dirty="0">
                <a:solidFill>
                  <a:srgbClr val="1A1A1A"/>
                </a:solidFill>
                <a:latin typeface="Times New Roman" panose="02020603050405020304" pitchFamily="18" charset="0"/>
              </a:rPr>
              <a:t>Luchtvaart:</a:t>
            </a:r>
          </a:p>
          <a:p>
            <a:r>
              <a:rPr lang="nl-NL" sz="1400" b="1" dirty="0" err="1">
                <a:solidFill>
                  <a:srgbClr val="1A1A1A"/>
                </a:solidFill>
                <a:latin typeface="Times New Roman" panose="02020603050405020304" pitchFamily="18" charset="0"/>
              </a:rPr>
              <a:t>Strut</a:t>
            </a:r>
            <a:r>
              <a:rPr lang="nl-NL" sz="1400" b="1" dirty="0">
                <a:solidFill>
                  <a:srgbClr val="1A1A1A"/>
                </a:solidFill>
                <a:latin typeface="Times New Roman" panose="02020603050405020304" pitchFamily="18" charset="0"/>
              </a:rPr>
              <a:t>, Compressiestang, </a:t>
            </a:r>
            <a:r>
              <a:rPr lang="nl-NL" sz="1400" b="1" dirty="0" err="1">
                <a:solidFill>
                  <a:srgbClr val="1A1A1A"/>
                </a:solidFill>
                <a:latin typeface="Times New Roman" panose="02020603050405020304" pitchFamily="18" charset="0"/>
              </a:rPr>
              <a:t>Longeron</a:t>
            </a:r>
            <a:r>
              <a:rPr lang="nl-NL" sz="1400" b="1" dirty="0">
                <a:solidFill>
                  <a:srgbClr val="1A1A1A"/>
                </a:solidFill>
                <a:latin typeface="Times New Roman" panose="02020603050405020304" pitchFamily="18" charset="0"/>
              </a:rPr>
              <a:t>, Frame, </a:t>
            </a:r>
            <a:r>
              <a:rPr lang="nl-NL" sz="1400" b="1" dirty="0" err="1">
                <a:solidFill>
                  <a:srgbClr val="1A1A1A"/>
                </a:solidFill>
                <a:latin typeface="Times New Roman" panose="02020603050405020304" pitchFamily="18" charset="0"/>
              </a:rPr>
              <a:t>Ribpost</a:t>
            </a:r>
            <a:r>
              <a:rPr lang="nl-NL" sz="1400" b="1" dirty="0">
                <a:solidFill>
                  <a:srgbClr val="1A1A1A"/>
                </a:solidFill>
                <a:latin typeface="Times New Roman" panose="02020603050405020304" pitchFamily="18" charset="0"/>
              </a:rPr>
              <a:t>, </a:t>
            </a:r>
            <a:r>
              <a:rPr lang="nl-NL" sz="1400" b="1" dirty="0" err="1">
                <a:solidFill>
                  <a:srgbClr val="1A1A1A"/>
                </a:solidFill>
                <a:latin typeface="Times New Roman" panose="02020603050405020304" pitchFamily="18" charset="0"/>
              </a:rPr>
              <a:t>Stiffener</a:t>
            </a:r>
            <a:r>
              <a:rPr lang="nl-NL" sz="1400" b="1" dirty="0">
                <a:solidFill>
                  <a:srgbClr val="1A1A1A"/>
                </a:solidFill>
                <a:latin typeface="Times New Roman" panose="02020603050405020304" pitchFamily="18" charset="0"/>
              </a:rPr>
              <a:t>, </a:t>
            </a:r>
            <a:r>
              <a:rPr lang="nl-NL" sz="1400" b="1" dirty="0" err="1">
                <a:solidFill>
                  <a:srgbClr val="1A1A1A"/>
                </a:solidFill>
                <a:latin typeface="Times New Roman" panose="02020603050405020304" pitchFamily="18" charset="0"/>
              </a:rPr>
              <a:t>Bulkhead</a:t>
            </a:r>
            <a:endParaRPr lang="nl-NL" sz="1400" b="1" dirty="0">
              <a:solidFill>
                <a:srgbClr val="1A1A1A"/>
              </a:solidFill>
              <a:latin typeface="Times New Roman" panose="02020603050405020304" pitchFamily="18" charset="0"/>
            </a:endParaRPr>
          </a:p>
          <a:p>
            <a:endParaRPr lang="nl-NL" sz="1400" b="1" dirty="0">
              <a:solidFill>
                <a:srgbClr val="1A1A1A"/>
              </a:solidFill>
              <a:latin typeface="Times New Roman" panose="02020603050405020304" pitchFamily="18" charset="0"/>
            </a:endParaRPr>
          </a:p>
          <a:p>
            <a:r>
              <a:rPr lang="nl-NL" sz="1400" b="1" dirty="0">
                <a:solidFill>
                  <a:srgbClr val="1A1A1A"/>
                </a:solidFill>
                <a:latin typeface="Times New Roman" panose="02020603050405020304" pitchFamily="18" charset="0"/>
              </a:rPr>
              <a:t>Scheepvaart:</a:t>
            </a:r>
          </a:p>
          <a:p>
            <a:r>
              <a:rPr lang="nl-NL" sz="1400" b="1" dirty="0">
                <a:solidFill>
                  <a:srgbClr val="1A1A1A"/>
                </a:solidFill>
                <a:latin typeface="Times New Roman" panose="02020603050405020304" pitchFamily="18" charset="0"/>
              </a:rPr>
              <a:t>Kolom, Staander, Spant, Stut / schoor, </a:t>
            </a:r>
            <a:r>
              <a:rPr lang="nl-NL" sz="1400" b="1" dirty="0" err="1">
                <a:solidFill>
                  <a:srgbClr val="1A1A1A"/>
                </a:solidFill>
                <a:latin typeface="Times New Roman" panose="02020603050405020304" pitchFamily="18" charset="0"/>
              </a:rPr>
              <a:t>Dekstijl</a:t>
            </a:r>
            <a:r>
              <a:rPr lang="nl-NL" sz="1400" b="1" dirty="0">
                <a:solidFill>
                  <a:srgbClr val="1A1A1A"/>
                </a:solidFill>
                <a:latin typeface="Times New Roman" panose="02020603050405020304" pitchFamily="18" charset="0"/>
              </a:rPr>
              <a:t>, Pijler, Frame-element, Stempelsysteem</a:t>
            </a:r>
          </a:p>
        </p:txBody>
      </p:sp>
      <p:sp>
        <p:nvSpPr>
          <p:cNvPr id="16" name="Title 1">
            <a:extLst>
              <a:ext uri="{FF2B5EF4-FFF2-40B4-BE49-F238E27FC236}">
                <a16:creationId xmlns:a16="http://schemas.microsoft.com/office/drawing/2014/main" id="{13470048-89E7-C86B-E64E-46B5F745A819}"/>
              </a:ext>
            </a:extLst>
          </p:cNvPr>
          <p:cNvSpPr>
            <a:spLocks noGrp="1"/>
          </p:cNvSpPr>
          <p:nvPr>
            <p:ph type="ctrTitle"/>
          </p:nvPr>
        </p:nvSpPr>
        <p:spPr>
          <a:xfrm>
            <a:off x="533400" y="1742325"/>
            <a:ext cx="11963400" cy="4906929"/>
          </a:xfrm>
        </p:spPr>
        <p:txBody>
          <a:bodyPr anchor="b">
            <a:normAutofit/>
          </a:bodyPr>
          <a:lstStyle/>
          <a:p>
            <a:r>
              <a:rPr lang="en-US" sz="4000" dirty="0"/>
              <a:t>Knik in het </a:t>
            </a:r>
            <a:r>
              <a:rPr lang="en-US" sz="4000" dirty="0" err="1"/>
              <a:t>huidige</a:t>
            </a:r>
            <a:r>
              <a:rPr lang="en-US" sz="4000" dirty="0"/>
              <a:t> </a:t>
            </a:r>
            <a:r>
              <a:rPr lang="en-US" sz="4000" dirty="0" err="1"/>
              <a:t>hbo-onderwijs</a:t>
            </a:r>
            <a:endParaRPr lang="en-US" sz="4000" dirty="0"/>
          </a:p>
        </p:txBody>
      </p:sp>
      <p:pic>
        <p:nvPicPr>
          <p:cNvPr id="17" name="Afbeelding 16" descr="Afbeelding met logo, Graphics, Lettertype, symbool&#10;&#10;Door AI gegenereerde inhoud is mogelijk onjuist.">
            <a:extLst>
              <a:ext uri="{FF2B5EF4-FFF2-40B4-BE49-F238E27FC236}">
                <a16:creationId xmlns:a16="http://schemas.microsoft.com/office/drawing/2014/main" id="{3922C89F-F2F2-5E5F-D512-3E50CAC9048B}"/>
              </a:ext>
            </a:extLst>
          </p:cNvPr>
          <p:cNvPicPr>
            <a:picLocks noChangeAspect="1"/>
          </p:cNvPicPr>
          <p:nvPr/>
        </p:nvPicPr>
        <p:blipFill>
          <a:blip r:embed="rId5"/>
          <a:stretch>
            <a:fillRect/>
          </a:stretch>
        </p:blipFill>
        <p:spPr>
          <a:xfrm>
            <a:off x="10602748" y="6019800"/>
            <a:ext cx="533400" cy="533400"/>
          </a:xfrm>
          <a:prstGeom prst="rect">
            <a:avLst/>
          </a:prstGeom>
        </p:spPr>
      </p:pic>
      <p:sp>
        <p:nvSpPr>
          <p:cNvPr id="18" name="Tijdelijke aanduiding voor dianummer 6">
            <a:extLst>
              <a:ext uri="{FF2B5EF4-FFF2-40B4-BE49-F238E27FC236}">
                <a16:creationId xmlns:a16="http://schemas.microsoft.com/office/drawing/2014/main" id="{759F5BE7-3E07-CD5C-772E-0F374882CAD0}"/>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5</a:t>
            </a:fld>
            <a:endParaRPr lang="en-US" sz="4800" dirty="0"/>
          </a:p>
        </p:txBody>
      </p:sp>
    </p:spTree>
    <p:extLst>
      <p:ext uri="{BB962C8B-B14F-4D97-AF65-F5344CB8AC3E}">
        <p14:creationId xmlns:p14="http://schemas.microsoft.com/office/powerpoint/2010/main" val="29995805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3B05E-CA8B-95AE-2DEF-8CA9894AB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4F89A-AFB9-6741-6C37-BF56B956EDA2}"/>
              </a:ext>
            </a:extLst>
          </p:cNvPr>
          <p:cNvSpPr>
            <a:spLocks noGrp="1"/>
          </p:cNvSpPr>
          <p:nvPr>
            <p:ph type="ctrTitle"/>
          </p:nvPr>
        </p:nvSpPr>
        <p:spPr>
          <a:xfrm>
            <a:off x="533400" y="1741665"/>
            <a:ext cx="11963400" cy="4906929"/>
          </a:xfrm>
        </p:spPr>
        <p:txBody>
          <a:bodyPr anchor="b">
            <a:normAutofit/>
          </a:bodyPr>
          <a:lstStyle/>
          <a:p>
            <a:r>
              <a:rPr lang="en-US" sz="4000" dirty="0"/>
              <a:t>Knik in het </a:t>
            </a:r>
            <a:r>
              <a:rPr lang="en-US" sz="4000" dirty="0" err="1"/>
              <a:t>huidige</a:t>
            </a:r>
            <a:r>
              <a:rPr lang="en-US" sz="4000" dirty="0"/>
              <a:t> </a:t>
            </a:r>
            <a:r>
              <a:rPr lang="en-US" sz="4000" dirty="0" err="1"/>
              <a:t>hbo-onderwijs</a:t>
            </a:r>
            <a:endParaRPr lang="en-US" sz="4000" dirty="0"/>
          </a:p>
        </p:txBody>
      </p:sp>
      <p:sp>
        <p:nvSpPr>
          <p:cNvPr id="3" name="Text Box 15">
            <a:extLst>
              <a:ext uri="{FF2B5EF4-FFF2-40B4-BE49-F238E27FC236}">
                <a16:creationId xmlns:a16="http://schemas.microsoft.com/office/drawing/2014/main" id="{4448813F-6A43-2413-B288-DE99D85CC77B}"/>
              </a:ext>
            </a:extLst>
          </p:cNvPr>
          <p:cNvSpPr txBox="1">
            <a:spLocks noChangeArrowheads="1"/>
          </p:cNvSpPr>
          <p:nvPr/>
        </p:nvSpPr>
        <p:spPr bwMode="auto">
          <a:xfrm>
            <a:off x="2438400" y="273051"/>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nl-NL" altLang="nl-NL" sz="3600" dirty="0">
                <a:solidFill>
                  <a:schemeClr val="bg1"/>
                </a:solidFill>
                <a:latin typeface="+mj-lt"/>
              </a:rPr>
              <a:t>Staaf op druk belast</a:t>
            </a:r>
          </a:p>
        </p:txBody>
      </p:sp>
      <p:sp>
        <p:nvSpPr>
          <p:cNvPr id="5" name="Line 14">
            <a:extLst>
              <a:ext uri="{FF2B5EF4-FFF2-40B4-BE49-F238E27FC236}">
                <a16:creationId xmlns:a16="http://schemas.microsoft.com/office/drawing/2014/main" id="{6FA0BC62-6538-3BEB-7D25-00F61F48ADC7}"/>
              </a:ext>
            </a:extLst>
          </p:cNvPr>
          <p:cNvSpPr>
            <a:spLocks noChangeShapeType="1"/>
          </p:cNvSpPr>
          <p:nvPr/>
        </p:nvSpPr>
        <p:spPr bwMode="auto">
          <a:xfrm>
            <a:off x="1828800" y="914400"/>
            <a:ext cx="8458200" cy="0"/>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nl-NL">
              <a:solidFill>
                <a:schemeClr val="bg1"/>
              </a:solidFill>
            </a:endParaRPr>
          </a:p>
        </p:txBody>
      </p:sp>
      <p:sp>
        <p:nvSpPr>
          <p:cNvPr id="6" name="Rechthoek 48">
            <a:extLst>
              <a:ext uri="{FF2B5EF4-FFF2-40B4-BE49-F238E27FC236}">
                <a16:creationId xmlns:a16="http://schemas.microsoft.com/office/drawing/2014/main" id="{63D3F5A9-2575-402D-F693-F58DD8854390}"/>
              </a:ext>
            </a:extLst>
          </p:cNvPr>
          <p:cNvSpPr>
            <a:spLocks noChangeArrowheads="1"/>
          </p:cNvSpPr>
          <p:nvPr/>
        </p:nvSpPr>
        <p:spPr bwMode="auto">
          <a:xfrm>
            <a:off x="4470400" y="1885950"/>
            <a:ext cx="44149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b="1" dirty="0">
                <a:solidFill>
                  <a:srgbClr val="000000"/>
                </a:solidFill>
              </a:rPr>
              <a:t>Wanneer bezwijkt een staaf?</a:t>
            </a:r>
          </a:p>
          <a:p>
            <a:pPr eaLnBrk="1" hangingPunct="1"/>
            <a:r>
              <a:rPr lang="nl-NL" altLang="nl-NL" sz="2000" b="1" dirty="0">
                <a:solidFill>
                  <a:srgbClr val="000000"/>
                </a:solidFill>
              </a:rPr>
              <a:t>Hoeveel kracht mag ik uitoefenen?</a:t>
            </a:r>
            <a:endParaRPr lang="nl-NL" altLang="nl-NL" b="1" dirty="0"/>
          </a:p>
        </p:txBody>
      </p:sp>
      <p:sp>
        <p:nvSpPr>
          <p:cNvPr id="7" name="Tekstvak 6">
            <a:extLst>
              <a:ext uri="{FF2B5EF4-FFF2-40B4-BE49-F238E27FC236}">
                <a16:creationId xmlns:a16="http://schemas.microsoft.com/office/drawing/2014/main" id="{72DB6894-1A06-7AAD-BA99-F637AC72AD50}"/>
              </a:ext>
            </a:extLst>
          </p:cNvPr>
          <p:cNvSpPr txBox="1">
            <a:spLocks noChangeArrowheads="1"/>
          </p:cNvSpPr>
          <p:nvPr/>
        </p:nvSpPr>
        <p:spPr bwMode="auto">
          <a:xfrm>
            <a:off x="4504346" y="2802827"/>
            <a:ext cx="502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b="1" u="sng" dirty="0">
                <a:solidFill>
                  <a:srgbClr val="000000"/>
                </a:solidFill>
              </a:rPr>
              <a:t>Korte staaf</a:t>
            </a:r>
            <a:r>
              <a:rPr lang="nl-NL" altLang="nl-NL" b="1" dirty="0">
                <a:solidFill>
                  <a:srgbClr val="000000"/>
                </a:solidFill>
              </a:rPr>
              <a:t>       </a:t>
            </a:r>
            <a:r>
              <a:rPr lang="nl-NL" altLang="nl-NL" b="1" dirty="0">
                <a:solidFill>
                  <a:srgbClr val="000000"/>
                </a:solidFill>
                <a:sym typeface="Wingdings" panose="05000000000000000000" pitchFamily="2" charset="2"/>
              </a:rPr>
              <a:t> taai materiaal tot vloeigrens</a:t>
            </a:r>
          </a:p>
          <a:p>
            <a:pPr eaLnBrk="1" hangingPunct="1"/>
            <a:r>
              <a:rPr lang="nl-NL" altLang="nl-NL" b="1" dirty="0">
                <a:solidFill>
                  <a:srgbClr val="000000"/>
                </a:solidFill>
                <a:sym typeface="Wingdings" panose="05000000000000000000" pitchFamily="2" charset="2"/>
              </a:rPr>
              <a:t>	           bros materiaal tot druksterkte</a:t>
            </a:r>
            <a:endParaRPr lang="nl-NL" altLang="nl-NL" b="1" dirty="0"/>
          </a:p>
        </p:txBody>
      </p:sp>
      <p:sp>
        <p:nvSpPr>
          <p:cNvPr id="11" name="Tekstvak 10">
            <a:extLst>
              <a:ext uri="{FF2B5EF4-FFF2-40B4-BE49-F238E27FC236}">
                <a16:creationId xmlns:a16="http://schemas.microsoft.com/office/drawing/2014/main" id="{EDD9B974-AD35-017B-851C-181FBA75E0C0}"/>
              </a:ext>
            </a:extLst>
          </p:cNvPr>
          <p:cNvSpPr txBox="1">
            <a:spLocks noChangeArrowheads="1"/>
          </p:cNvSpPr>
          <p:nvPr/>
        </p:nvSpPr>
        <p:spPr bwMode="auto">
          <a:xfrm>
            <a:off x="4495800" y="4419600"/>
            <a:ext cx="5029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b="1" u="sng" dirty="0">
                <a:solidFill>
                  <a:srgbClr val="000000"/>
                </a:solidFill>
              </a:rPr>
              <a:t>Lange, dunne staaf</a:t>
            </a:r>
          </a:p>
          <a:p>
            <a:pPr eaLnBrk="1" hangingPunct="1"/>
            <a:endParaRPr lang="nl-NL" altLang="nl-NL" b="1" dirty="0">
              <a:solidFill>
                <a:srgbClr val="000000"/>
              </a:solidFill>
              <a:sym typeface="Wingdings" panose="05000000000000000000" pitchFamily="2" charset="2"/>
            </a:endParaRPr>
          </a:p>
          <a:p>
            <a:pPr eaLnBrk="1" hangingPunct="1"/>
            <a:r>
              <a:rPr lang="nl-NL" altLang="nl-NL" b="1" dirty="0">
                <a:solidFill>
                  <a:srgbClr val="000000"/>
                </a:solidFill>
                <a:sym typeface="Wingdings" panose="05000000000000000000" pitchFamily="2" charset="2"/>
              </a:rPr>
              <a:t>  </a:t>
            </a:r>
            <a:r>
              <a:rPr lang="nl-NL" altLang="nl-NL" b="1" dirty="0">
                <a:solidFill>
                  <a:srgbClr val="000000"/>
                </a:solidFill>
              </a:rPr>
              <a:t> minder hoog belasten, want kans op KNIK.</a:t>
            </a:r>
            <a:endParaRPr lang="nl-NL" altLang="nl-NL" b="1" dirty="0"/>
          </a:p>
        </p:txBody>
      </p:sp>
      <p:sp>
        <p:nvSpPr>
          <p:cNvPr id="52" name="Rectangle 3">
            <a:extLst>
              <a:ext uri="{FF2B5EF4-FFF2-40B4-BE49-F238E27FC236}">
                <a16:creationId xmlns:a16="http://schemas.microsoft.com/office/drawing/2014/main" id="{40EE590E-8915-91DA-5595-3B40D512D3A5}"/>
              </a:ext>
            </a:extLst>
          </p:cNvPr>
          <p:cNvSpPr>
            <a:spLocks noChangeArrowheads="1"/>
          </p:cNvSpPr>
          <p:nvPr/>
        </p:nvSpPr>
        <p:spPr bwMode="auto">
          <a:xfrm>
            <a:off x="3382168" y="2710655"/>
            <a:ext cx="446088" cy="2176463"/>
          </a:xfrm>
          <a:prstGeom prst="rect">
            <a:avLst/>
          </a:prstGeom>
          <a:solidFill>
            <a:srgbClr val="FA9569"/>
          </a:solidFill>
          <a:ln w="12700" algn="ctr">
            <a:solidFill>
              <a:srgbClr val="000000"/>
            </a:solidFill>
            <a:miter lim="800000"/>
            <a:headEnd/>
            <a:tailEnd/>
          </a:ln>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altLang="nl-NL"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53" name="Line 17">
            <a:extLst>
              <a:ext uri="{FF2B5EF4-FFF2-40B4-BE49-F238E27FC236}">
                <a16:creationId xmlns:a16="http://schemas.microsoft.com/office/drawing/2014/main" id="{E68A1FE4-9DF2-75B5-C7C0-3A3083818F0C}"/>
              </a:ext>
            </a:extLst>
          </p:cNvPr>
          <p:cNvSpPr>
            <a:spLocks noChangeShapeType="1"/>
          </p:cNvSpPr>
          <p:nvPr/>
        </p:nvSpPr>
        <p:spPr bwMode="auto">
          <a:xfrm>
            <a:off x="3602831" y="2118518"/>
            <a:ext cx="0" cy="5921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4" name="Line 18">
            <a:extLst>
              <a:ext uri="{FF2B5EF4-FFF2-40B4-BE49-F238E27FC236}">
                <a16:creationId xmlns:a16="http://schemas.microsoft.com/office/drawing/2014/main" id="{C7122985-1E6D-5964-DA8B-89965D035960}"/>
              </a:ext>
            </a:extLst>
          </p:cNvPr>
          <p:cNvSpPr>
            <a:spLocks noChangeShapeType="1"/>
          </p:cNvSpPr>
          <p:nvPr/>
        </p:nvSpPr>
        <p:spPr bwMode="auto">
          <a:xfrm>
            <a:off x="3080543" y="4887118"/>
            <a:ext cx="10302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5" name="Line 19">
            <a:extLst>
              <a:ext uri="{FF2B5EF4-FFF2-40B4-BE49-F238E27FC236}">
                <a16:creationId xmlns:a16="http://schemas.microsoft.com/office/drawing/2014/main" id="{CB1EF961-0578-0461-04C3-BD27B0B94012}"/>
              </a:ext>
            </a:extLst>
          </p:cNvPr>
          <p:cNvSpPr>
            <a:spLocks noChangeShapeType="1"/>
          </p:cNvSpPr>
          <p:nvPr/>
        </p:nvSpPr>
        <p:spPr bwMode="auto">
          <a:xfrm>
            <a:off x="3159918"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6" name="Line 20">
            <a:extLst>
              <a:ext uri="{FF2B5EF4-FFF2-40B4-BE49-F238E27FC236}">
                <a16:creationId xmlns:a16="http://schemas.microsoft.com/office/drawing/2014/main" id="{E76A82EE-9A19-CF8C-D356-71B2A822D88B}"/>
              </a:ext>
            </a:extLst>
          </p:cNvPr>
          <p:cNvSpPr>
            <a:spLocks noChangeShapeType="1"/>
          </p:cNvSpPr>
          <p:nvPr/>
        </p:nvSpPr>
        <p:spPr bwMode="auto">
          <a:xfrm>
            <a:off x="3271043"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7" name="Line 21">
            <a:extLst>
              <a:ext uri="{FF2B5EF4-FFF2-40B4-BE49-F238E27FC236}">
                <a16:creationId xmlns:a16="http://schemas.microsoft.com/office/drawing/2014/main" id="{7A28AA9F-A0F2-059F-2ACC-2D3F28EE5836}"/>
              </a:ext>
            </a:extLst>
          </p:cNvPr>
          <p:cNvSpPr>
            <a:spLocks noChangeShapeType="1"/>
          </p:cNvSpPr>
          <p:nvPr/>
        </p:nvSpPr>
        <p:spPr bwMode="auto">
          <a:xfrm>
            <a:off x="3380581"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8" name="Line 22">
            <a:extLst>
              <a:ext uri="{FF2B5EF4-FFF2-40B4-BE49-F238E27FC236}">
                <a16:creationId xmlns:a16="http://schemas.microsoft.com/office/drawing/2014/main" id="{B0C8FB9D-3470-4C91-D493-9A575F05C2E7}"/>
              </a:ext>
            </a:extLst>
          </p:cNvPr>
          <p:cNvSpPr>
            <a:spLocks noChangeShapeType="1"/>
          </p:cNvSpPr>
          <p:nvPr/>
        </p:nvSpPr>
        <p:spPr bwMode="auto">
          <a:xfrm>
            <a:off x="3491706"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59" name="Line 23">
            <a:extLst>
              <a:ext uri="{FF2B5EF4-FFF2-40B4-BE49-F238E27FC236}">
                <a16:creationId xmlns:a16="http://schemas.microsoft.com/office/drawing/2014/main" id="{458BD47C-CEFE-EC73-63BC-A9AAB56B2E93}"/>
              </a:ext>
            </a:extLst>
          </p:cNvPr>
          <p:cNvSpPr>
            <a:spLocks noChangeShapeType="1"/>
          </p:cNvSpPr>
          <p:nvPr/>
        </p:nvSpPr>
        <p:spPr bwMode="auto">
          <a:xfrm>
            <a:off x="3602831"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0" name="Line 24">
            <a:extLst>
              <a:ext uri="{FF2B5EF4-FFF2-40B4-BE49-F238E27FC236}">
                <a16:creationId xmlns:a16="http://schemas.microsoft.com/office/drawing/2014/main" id="{311A0EE6-175B-F568-0161-77942E3B70E1}"/>
              </a:ext>
            </a:extLst>
          </p:cNvPr>
          <p:cNvSpPr>
            <a:spLocks noChangeShapeType="1"/>
          </p:cNvSpPr>
          <p:nvPr/>
        </p:nvSpPr>
        <p:spPr bwMode="auto">
          <a:xfrm>
            <a:off x="3713956"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1" name="Line 25">
            <a:extLst>
              <a:ext uri="{FF2B5EF4-FFF2-40B4-BE49-F238E27FC236}">
                <a16:creationId xmlns:a16="http://schemas.microsoft.com/office/drawing/2014/main" id="{26B798EB-BF2B-9566-77AA-3BB93D9CA101}"/>
              </a:ext>
            </a:extLst>
          </p:cNvPr>
          <p:cNvSpPr>
            <a:spLocks noChangeShapeType="1"/>
          </p:cNvSpPr>
          <p:nvPr/>
        </p:nvSpPr>
        <p:spPr bwMode="auto">
          <a:xfrm>
            <a:off x="3823493"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2" name="Line 26">
            <a:extLst>
              <a:ext uri="{FF2B5EF4-FFF2-40B4-BE49-F238E27FC236}">
                <a16:creationId xmlns:a16="http://schemas.microsoft.com/office/drawing/2014/main" id="{278D8D9D-A88B-758C-2998-83E7527ECB65}"/>
              </a:ext>
            </a:extLst>
          </p:cNvPr>
          <p:cNvSpPr>
            <a:spLocks noChangeShapeType="1"/>
          </p:cNvSpPr>
          <p:nvPr/>
        </p:nvSpPr>
        <p:spPr bwMode="auto">
          <a:xfrm>
            <a:off x="3934618" y="4887118"/>
            <a:ext cx="222250" cy="21748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3" name="Text Box 27">
            <a:extLst>
              <a:ext uri="{FF2B5EF4-FFF2-40B4-BE49-F238E27FC236}">
                <a16:creationId xmlns:a16="http://schemas.microsoft.com/office/drawing/2014/main" id="{E7508898-DE2E-1029-441C-A0D2DECC02D5}"/>
              </a:ext>
            </a:extLst>
          </p:cNvPr>
          <p:cNvSpPr txBox="1">
            <a:spLocks noChangeArrowheads="1"/>
          </p:cNvSpPr>
          <p:nvPr/>
        </p:nvSpPr>
        <p:spPr bwMode="auto">
          <a:xfrm>
            <a:off x="3486943" y="1761330"/>
            <a:ext cx="4413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altLang="nl-NL" sz="1600" b="1" i="0" u="none" strike="noStrike" kern="0" cap="none" spc="0" normalizeH="0" baseline="0" noProof="0">
                <a:ln>
                  <a:noFill/>
                </a:ln>
                <a:solidFill>
                  <a:srgbClr val="FF0000"/>
                </a:solidFill>
                <a:effectLst/>
                <a:uLnTx/>
                <a:uFillTx/>
                <a:latin typeface="Arial" panose="020B0604020202020204" pitchFamily="34" charset="0"/>
              </a:rPr>
              <a:t>F</a:t>
            </a:r>
          </a:p>
        </p:txBody>
      </p:sp>
      <p:sp>
        <p:nvSpPr>
          <p:cNvPr id="64" name="Line 38">
            <a:extLst>
              <a:ext uri="{FF2B5EF4-FFF2-40B4-BE49-F238E27FC236}">
                <a16:creationId xmlns:a16="http://schemas.microsoft.com/office/drawing/2014/main" id="{AD836604-DF3D-D892-1FC5-56A96E05DE29}"/>
              </a:ext>
            </a:extLst>
          </p:cNvPr>
          <p:cNvSpPr>
            <a:spLocks noChangeShapeType="1"/>
          </p:cNvSpPr>
          <p:nvPr/>
        </p:nvSpPr>
        <p:spPr bwMode="auto">
          <a:xfrm flipH="1">
            <a:off x="3128168" y="2710655"/>
            <a:ext cx="2063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5" name="Line 39">
            <a:extLst>
              <a:ext uri="{FF2B5EF4-FFF2-40B4-BE49-F238E27FC236}">
                <a16:creationId xmlns:a16="http://schemas.microsoft.com/office/drawing/2014/main" id="{13D7B162-D6D1-F1CB-447C-E61E2D79F675}"/>
              </a:ext>
            </a:extLst>
          </p:cNvPr>
          <p:cNvSpPr>
            <a:spLocks noChangeShapeType="1"/>
          </p:cNvSpPr>
          <p:nvPr/>
        </p:nvSpPr>
        <p:spPr bwMode="auto">
          <a:xfrm>
            <a:off x="3159918" y="2710655"/>
            <a:ext cx="0" cy="2173288"/>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6" name="Text Box 40">
            <a:extLst>
              <a:ext uri="{FF2B5EF4-FFF2-40B4-BE49-F238E27FC236}">
                <a16:creationId xmlns:a16="http://schemas.microsoft.com/office/drawing/2014/main" id="{6DB7C8BE-248B-5B60-4B60-4976D71F6F68}"/>
              </a:ext>
            </a:extLst>
          </p:cNvPr>
          <p:cNvSpPr txBox="1">
            <a:spLocks noChangeArrowheads="1"/>
          </p:cNvSpPr>
          <p:nvPr/>
        </p:nvSpPr>
        <p:spPr bwMode="auto">
          <a:xfrm>
            <a:off x="2874168" y="3525043"/>
            <a:ext cx="25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altLang="nl-NL" sz="1400" b="0" i="0" u="none" strike="noStrike" kern="0" cap="none" spc="0" normalizeH="0" baseline="0" noProof="0">
                <a:ln>
                  <a:noFill/>
                </a:ln>
                <a:solidFill>
                  <a:srgbClr val="000000"/>
                </a:solidFill>
                <a:effectLst/>
                <a:uLnTx/>
                <a:uFillTx/>
                <a:latin typeface="Arial" panose="020B0604020202020204" pitchFamily="34" charset="0"/>
              </a:rPr>
              <a:t>L</a:t>
            </a:r>
          </a:p>
        </p:txBody>
      </p:sp>
      <p:grpSp>
        <p:nvGrpSpPr>
          <p:cNvPr id="67" name="Group 42">
            <a:extLst>
              <a:ext uri="{FF2B5EF4-FFF2-40B4-BE49-F238E27FC236}">
                <a16:creationId xmlns:a16="http://schemas.microsoft.com/office/drawing/2014/main" id="{AF253D3E-5F6C-1061-A13D-D5874120F536}"/>
              </a:ext>
            </a:extLst>
          </p:cNvPr>
          <p:cNvGrpSpPr>
            <a:grpSpLocks/>
          </p:cNvGrpSpPr>
          <p:nvPr/>
        </p:nvGrpSpPr>
        <p:grpSpPr bwMode="auto">
          <a:xfrm>
            <a:off x="3334543" y="2893218"/>
            <a:ext cx="542925" cy="1990725"/>
            <a:chOff x="890" y="2100"/>
            <a:chExt cx="342" cy="1254"/>
          </a:xfrm>
        </p:grpSpPr>
        <p:sp>
          <p:nvSpPr>
            <p:cNvPr id="68" name="Freeform 43">
              <a:extLst>
                <a:ext uri="{FF2B5EF4-FFF2-40B4-BE49-F238E27FC236}">
                  <a16:creationId xmlns:a16="http://schemas.microsoft.com/office/drawing/2014/main" id="{7549FCD7-F890-59A3-954D-E39003420F4E}"/>
                </a:ext>
              </a:extLst>
            </p:cNvPr>
            <p:cNvSpPr>
              <a:spLocks/>
            </p:cNvSpPr>
            <p:nvPr/>
          </p:nvSpPr>
          <p:spPr bwMode="auto">
            <a:xfrm>
              <a:off x="890" y="2100"/>
              <a:ext cx="20" cy="1254"/>
            </a:xfrm>
            <a:custGeom>
              <a:avLst/>
              <a:gdLst>
                <a:gd name="T0" fmla="*/ 20 w 20"/>
                <a:gd name="T1" fmla="*/ 1254 h 1254"/>
                <a:gd name="T2" fmla="*/ 0 w 20"/>
                <a:gd name="T3" fmla="*/ 624 h 1254"/>
                <a:gd name="T4" fmla="*/ 20 w 20"/>
                <a:gd name="T5" fmla="*/ 0 h 1254"/>
                <a:gd name="T6" fmla="*/ 0 60000 65536"/>
                <a:gd name="T7" fmla="*/ 0 60000 65536"/>
                <a:gd name="T8" fmla="*/ 0 60000 65536"/>
                <a:gd name="T9" fmla="*/ 0 w 20"/>
                <a:gd name="T10" fmla="*/ 0 h 1254"/>
                <a:gd name="T11" fmla="*/ 20 w 20"/>
                <a:gd name="T12" fmla="*/ 1254 h 1254"/>
              </a:gdLst>
              <a:ahLst/>
              <a:cxnLst>
                <a:cxn ang="T6">
                  <a:pos x="T0" y="T1"/>
                </a:cxn>
                <a:cxn ang="T7">
                  <a:pos x="T2" y="T3"/>
                </a:cxn>
                <a:cxn ang="T8">
                  <a:pos x="T4" y="T5"/>
                </a:cxn>
              </a:cxnLst>
              <a:rect l="T9" t="T10" r="T11" b="T12"/>
              <a:pathLst>
                <a:path w="20" h="1254">
                  <a:moveTo>
                    <a:pt x="20" y="1254"/>
                  </a:moveTo>
                  <a:cubicBezTo>
                    <a:pt x="10" y="1043"/>
                    <a:pt x="0" y="833"/>
                    <a:pt x="0" y="624"/>
                  </a:cubicBezTo>
                  <a:cubicBezTo>
                    <a:pt x="0" y="415"/>
                    <a:pt x="14" y="148"/>
                    <a:pt x="20" y="0"/>
                  </a:cubicBezTo>
                </a:path>
              </a:pathLst>
            </a:custGeom>
            <a:noFill/>
            <a:ln w="12700" cap="flat" cmpd="sng">
              <a:solidFill>
                <a:srgbClr val="000000"/>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69" name="Freeform 44">
              <a:extLst>
                <a:ext uri="{FF2B5EF4-FFF2-40B4-BE49-F238E27FC236}">
                  <a16:creationId xmlns:a16="http://schemas.microsoft.com/office/drawing/2014/main" id="{3A48437A-6FE2-370E-E752-600D0EE2ADD9}"/>
                </a:ext>
              </a:extLst>
            </p:cNvPr>
            <p:cNvSpPr>
              <a:spLocks/>
            </p:cNvSpPr>
            <p:nvPr/>
          </p:nvSpPr>
          <p:spPr bwMode="auto">
            <a:xfrm flipH="1">
              <a:off x="1212" y="2100"/>
              <a:ext cx="20" cy="1254"/>
            </a:xfrm>
            <a:custGeom>
              <a:avLst/>
              <a:gdLst>
                <a:gd name="T0" fmla="*/ 20 w 20"/>
                <a:gd name="T1" fmla="*/ 1254 h 1254"/>
                <a:gd name="T2" fmla="*/ 0 w 20"/>
                <a:gd name="T3" fmla="*/ 624 h 1254"/>
                <a:gd name="T4" fmla="*/ 20 w 20"/>
                <a:gd name="T5" fmla="*/ 0 h 1254"/>
                <a:gd name="T6" fmla="*/ 0 60000 65536"/>
                <a:gd name="T7" fmla="*/ 0 60000 65536"/>
                <a:gd name="T8" fmla="*/ 0 60000 65536"/>
                <a:gd name="T9" fmla="*/ 0 w 20"/>
                <a:gd name="T10" fmla="*/ 0 h 1254"/>
                <a:gd name="T11" fmla="*/ 20 w 20"/>
                <a:gd name="T12" fmla="*/ 1254 h 1254"/>
              </a:gdLst>
              <a:ahLst/>
              <a:cxnLst>
                <a:cxn ang="T6">
                  <a:pos x="T0" y="T1"/>
                </a:cxn>
                <a:cxn ang="T7">
                  <a:pos x="T2" y="T3"/>
                </a:cxn>
                <a:cxn ang="T8">
                  <a:pos x="T4" y="T5"/>
                </a:cxn>
              </a:cxnLst>
              <a:rect l="T9" t="T10" r="T11" b="T12"/>
              <a:pathLst>
                <a:path w="20" h="1254">
                  <a:moveTo>
                    <a:pt x="20" y="1254"/>
                  </a:moveTo>
                  <a:cubicBezTo>
                    <a:pt x="10" y="1043"/>
                    <a:pt x="0" y="833"/>
                    <a:pt x="0" y="624"/>
                  </a:cubicBezTo>
                  <a:cubicBezTo>
                    <a:pt x="0" y="415"/>
                    <a:pt x="14" y="148"/>
                    <a:pt x="20" y="0"/>
                  </a:cubicBezTo>
                </a:path>
              </a:pathLst>
            </a:custGeom>
            <a:noFill/>
            <a:ln w="12700" cap="flat" cmpd="sng">
              <a:solidFill>
                <a:srgbClr val="000000"/>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sp>
          <p:nvSpPr>
            <p:cNvPr id="70" name="Line 45">
              <a:extLst>
                <a:ext uri="{FF2B5EF4-FFF2-40B4-BE49-F238E27FC236}">
                  <a16:creationId xmlns:a16="http://schemas.microsoft.com/office/drawing/2014/main" id="{C9107038-41EC-3901-03F8-440439AB82FE}"/>
                </a:ext>
              </a:extLst>
            </p:cNvPr>
            <p:cNvSpPr>
              <a:spLocks noChangeShapeType="1"/>
            </p:cNvSpPr>
            <p:nvPr/>
          </p:nvSpPr>
          <p:spPr bwMode="auto">
            <a:xfrm>
              <a:off x="910" y="2100"/>
              <a:ext cx="302"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grpSp>
      <p:pic>
        <p:nvPicPr>
          <p:cNvPr id="71" name="Afbeelding 70" descr="Afbeelding met logo, Graphics, Lettertype, symbool&#10;&#10;Door AI gegenereerde inhoud is mogelijk onjuist.">
            <a:extLst>
              <a:ext uri="{FF2B5EF4-FFF2-40B4-BE49-F238E27FC236}">
                <a16:creationId xmlns:a16="http://schemas.microsoft.com/office/drawing/2014/main" id="{6DD2DE32-E046-2FD3-DF21-082CD071B32F}"/>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72" name="Tijdelijke aanduiding voor dianummer 6">
            <a:extLst>
              <a:ext uri="{FF2B5EF4-FFF2-40B4-BE49-F238E27FC236}">
                <a16:creationId xmlns:a16="http://schemas.microsoft.com/office/drawing/2014/main" id="{5EE173E1-FB0F-3DBB-1AA9-12F0C1CD4F35}"/>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6</a:t>
            </a:fld>
            <a:endParaRPr lang="en-US" sz="4800" dirty="0"/>
          </a:p>
        </p:txBody>
      </p:sp>
    </p:spTree>
    <p:extLst>
      <p:ext uri="{BB962C8B-B14F-4D97-AF65-F5344CB8AC3E}">
        <p14:creationId xmlns:p14="http://schemas.microsoft.com/office/powerpoint/2010/main" val="1672723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E36AA-0931-DD37-FD60-8D3D5ABF0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DF38B5-44AF-1755-32AD-E333AEFB4DFA}"/>
              </a:ext>
            </a:extLst>
          </p:cNvPr>
          <p:cNvSpPr>
            <a:spLocks noGrp="1"/>
          </p:cNvSpPr>
          <p:nvPr>
            <p:ph type="ctrTitle"/>
          </p:nvPr>
        </p:nvSpPr>
        <p:spPr>
          <a:xfrm>
            <a:off x="533400" y="1741665"/>
            <a:ext cx="11963400" cy="4906929"/>
          </a:xfrm>
        </p:spPr>
        <p:txBody>
          <a:bodyPr anchor="b">
            <a:normAutofit/>
          </a:bodyPr>
          <a:lstStyle/>
          <a:p>
            <a:r>
              <a:rPr lang="en-US" sz="4000" dirty="0"/>
              <a:t>Knik in het </a:t>
            </a:r>
            <a:r>
              <a:rPr lang="en-US" sz="4000" dirty="0" err="1"/>
              <a:t>huidige</a:t>
            </a:r>
            <a:r>
              <a:rPr lang="en-US" sz="4000" dirty="0"/>
              <a:t> </a:t>
            </a:r>
            <a:r>
              <a:rPr lang="en-US" sz="4000" dirty="0" err="1"/>
              <a:t>hbo-onderwijs</a:t>
            </a:r>
            <a:endParaRPr lang="en-US" sz="4000" dirty="0"/>
          </a:p>
        </p:txBody>
      </p:sp>
      <p:sp>
        <p:nvSpPr>
          <p:cNvPr id="3" name="Text Box 15">
            <a:extLst>
              <a:ext uri="{FF2B5EF4-FFF2-40B4-BE49-F238E27FC236}">
                <a16:creationId xmlns:a16="http://schemas.microsoft.com/office/drawing/2014/main" id="{F1B8110E-30A8-D9C8-173F-DF64BA889EB9}"/>
              </a:ext>
            </a:extLst>
          </p:cNvPr>
          <p:cNvSpPr txBox="1">
            <a:spLocks noChangeArrowheads="1"/>
          </p:cNvSpPr>
          <p:nvPr/>
        </p:nvSpPr>
        <p:spPr bwMode="auto">
          <a:xfrm>
            <a:off x="2438400" y="273051"/>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nl-NL" altLang="nl-NL" sz="3600" b="1" dirty="0">
                <a:solidFill>
                  <a:schemeClr val="bg1"/>
                </a:solidFill>
              </a:rPr>
              <a:t>Staaf op druk belast</a:t>
            </a:r>
          </a:p>
        </p:txBody>
      </p:sp>
      <p:sp>
        <p:nvSpPr>
          <p:cNvPr id="5" name="Line 14">
            <a:extLst>
              <a:ext uri="{FF2B5EF4-FFF2-40B4-BE49-F238E27FC236}">
                <a16:creationId xmlns:a16="http://schemas.microsoft.com/office/drawing/2014/main" id="{ABFB32AA-09D1-76D4-BB9F-12502338F5A6}"/>
              </a:ext>
            </a:extLst>
          </p:cNvPr>
          <p:cNvSpPr>
            <a:spLocks noChangeShapeType="1"/>
          </p:cNvSpPr>
          <p:nvPr/>
        </p:nvSpPr>
        <p:spPr bwMode="auto">
          <a:xfrm>
            <a:off x="1828800" y="914400"/>
            <a:ext cx="8458200" cy="0"/>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nl-NL">
              <a:solidFill>
                <a:schemeClr val="bg1"/>
              </a:solidFill>
            </a:endParaRPr>
          </a:p>
        </p:txBody>
      </p:sp>
      <mc:AlternateContent xmlns:mc="http://schemas.openxmlformats.org/markup-compatibility/2006" xmlns:a14="http://schemas.microsoft.com/office/drawing/2010/main">
        <mc:Choice Requires="a14">
          <p:sp>
            <p:nvSpPr>
              <p:cNvPr id="8" name="Rectangle 3">
                <a:extLst>
                  <a:ext uri="{FF2B5EF4-FFF2-40B4-BE49-F238E27FC236}">
                    <a16:creationId xmlns:a16="http://schemas.microsoft.com/office/drawing/2014/main" id="{BFB2B490-2978-4FCE-F373-11CE5D67735F}"/>
                  </a:ext>
                </a:extLst>
              </p:cNvPr>
              <p:cNvSpPr>
                <a:spLocks noChangeArrowheads="1"/>
              </p:cNvSpPr>
              <p:nvPr/>
            </p:nvSpPr>
            <p:spPr bwMode="auto">
              <a:xfrm>
                <a:off x="2362200" y="1189840"/>
                <a:ext cx="8001000" cy="37909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1" fontAlgn="auto" latinLnBrk="0" hangingPunct="1">
                  <a:lnSpc>
                    <a:spcPct val="100000"/>
                  </a:lnSpc>
                  <a:spcBef>
                    <a:spcPct val="20000"/>
                  </a:spcBef>
                  <a:spcAft>
                    <a:spcPts val="0"/>
                  </a:spcAft>
                  <a:buClrTx/>
                  <a:buSzTx/>
                  <a:buFontTx/>
                  <a:buNone/>
                  <a:tabLst/>
                  <a:defRPr/>
                </a:pP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Bij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druk</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van </a:t>
                </a:r>
                <a:r>
                  <a:rPr kumimoji="0" lang="en-GB" altLang="nl-NL" sz="2000" b="1" i="0" u="none" strike="noStrike" kern="0" cap="none" spc="0" normalizeH="0" baseline="0" noProof="0" dirty="0" err="1">
                    <a:ln>
                      <a:noFill/>
                    </a:ln>
                    <a:solidFill>
                      <a:srgbClr val="FF0000"/>
                    </a:solidFill>
                    <a:effectLst/>
                    <a:uLnTx/>
                    <a:uFillTx/>
                    <a:latin typeface="Arial" panose="020B0604020202020204" pitchFamily="34" charset="0"/>
                  </a:rPr>
                  <a:t>slanke</a:t>
                </a:r>
                <a:r>
                  <a:rPr kumimoji="0" lang="en-GB" altLang="nl-NL" sz="2000" b="1" i="0" u="none" strike="noStrike" kern="0" cap="none" spc="0" normalizeH="0" baseline="0" noProof="0" dirty="0">
                    <a:ln>
                      <a:noFill/>
                    </a:ln>
                    <a:solidFill>
                      <a:srgbClr val="FF0000"/>
                    </a:solidFill>
                    <a:effectLst/>
                    <a:uLnTx/>
                    <a:uFillTx/>
                    <a:latin typeface="Arial" panose="020B0604020202020204" pitchFamily="34" charset="0"/>
                  </a:rPr>
                  <a:t> </a:t>
                </a:r>
                <a:r>
                  <a:rPr kumimoji="0" lang="en-GB" altLang="nl-NL" sz="2000" b="1" i="0" u="none" strike="noStrike" kern="0" cap="none" spc="0" normalizeH="0" baseline="0" noProof="0" dirty="0" err="1">
                    <a:ln>
                      <a:noFill/>
                    </a:ln>
                    <a:solidFill>
                      <a:srgbClr val="FF0000"/>
                    </a:solidFill>
                    <a:effectLst/>
                    <a:uLnTx/>
                    <a:uFillTx/>
                    <a:latin typeface="Arial" panose="020B0604020202020204" pitchFamily="34" charset="0"/>
                  </a:rPr>
                  <a:t>staven</a:t>
                </a:r>
                <a:r>
                  <a:rPr kumimoji="0" lang="en-GB" altLang="nl-NL" sz="2000" b="1" i="0" u="none" strike="noStrike" kern="0" cap="none" spc="0" normalizeH="0" baseline="0" noProof="0" dirty="0">
                    <a:ln>
                      <a:noFill/>
                    </a:ln>
                    <a:solidFill>
                      <a:srgbClr val="FF0000"/>
                    </a:solidFill>
                    <a:effectLst/>
                    <a:uLnTx/>
                    <a:uFillTx/>
                    <a:latin typeface="Arial" panose="020B0604020202020204" pitchFamily="34" charset="0"/>
                  </a:rPr>
                  <a:t> (lang en dun)</a:t>
                </a:r>
                <a:r>
                  <a:rPr kumimoji="0" lang="en-GB" altLang="nl-NL" sz="2000" b="1"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kan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knik</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optreden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a:t>
                </a:r>
              </a:p>
              <a:p>
                <a:pPr marL="0" marR="0" lvl="0" indent="0" defTabSz="914400" eaLnBrk="1" fontAlgn="auto" latinLnBrk="0" hangingPunct="1">
                  <a:lnSpc>
                    <a:spcPct val="100000"/>
                  </a:lnSpc>
                  <a:spcBef>
                    <a:spcPct val="20000"/>
                  </a:spcBef>
                  <a:spcAft>
                    <a:spcPts val="0"/>
                  </a:spcAft>
                  <a:buClrTx/>
                  <a:buSzTx/>
                  <a:buFontTx/>
                  <a:buNone/>
                  <a:tabLst/>
                  <a:defRPr/>
                </a:pP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Bij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knik</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wijkt</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een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staaf</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sng" strike="noStrike" kern="0" cap="none" spc="0" normalizeH="0" baseline="0" noProof="0" dirty="0" err="1">
                    <a:ln>
                      <a:noFill/>
                    </a:ln>
                    <a:solidFill>
                      <a:srgbClr val="000000"/>
                    </a:solidFill>
                    <a:effectLst/>
                    <a:uLnTx/>
                    <a:uFillTx/>
                    <a:latin typeface="Arial" panose="020B0604020202020204" pitchFamily="34" charset="0"/>
                  </a:rPr>
                  <a:t>plotseling</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zijdelings</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uit</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en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bezwijkt</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a:t>
                </a: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endPar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1" fontAlgn="auto" latinLnBrk="0" hangingPunct="1">
                  <a:lnSpc>
                    <a:spcPct val="100000"/>
                  </a:lnSpc>
                  <a:spcBef>
                    <a:spcPct val="20000"/>
                  </a:spcBef>
                  <a:spcAft>
                    <a:spcPts val="0"/>
                  </a:spcAft>
                  <a:buClrTx/>
                  <a:buSzTx/>
                  <a:buFontTx/>
                  <a:buNone/>
                  <a:tabLst/>
                  <a:defRPr/>
                </a:pP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Dit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gebeurt</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bij</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een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drukspanning</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die lager is dan </a:t>
                </a:r>
              </a:p>
              <a:p>
                <a:pPr marL="0" marR="0" lvl="0" indent="0" defTabSz="914400" eaLnBrk="1" fontAlgn="auto" latinLnBrk="0" hangingPunct="1">
                  <a:lnSpc>
                    <a:spcPct val="100000"/>
                  </a:lnSpc>
                  <a:spcBef>
                    <a:spcPct val="20000"/>
                  </a:spcBef>
                  <a:spcAft>
                    <a:spcPts val="0"/>
                  </a:spcAft>
                  <a:buClrTx/>
                  <a:buSzTx/>
                  <a:buFontTx/>
                  <a:buNone/>
                  <a:tabLst/>
                  <a:defRPr/>
                </a:pP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welke</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het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materiaal</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kan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hebben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zonder</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te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vloeien</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r>
                  <a:rPr kumimoji="0" lang="en-GB" altLang="nl-NL" sz="2000" b="0" i="0" u="none" strike="noStrike" kern="0" cap="none" spc="0" normalizeH="0" baseline="0" noProof="0" dirty="0" err="1">
                    <a:ln>
                      <a:noFill/>
                    </a:ln>
                    <a:solidFill>
                      <a:srgbClr val="000000"/>
                    </a:solidFill>
                    <a:effectLst/>
                    <a:uLnTx/>
                    <a:uFillTx/>
                    <a:latin typeface="Arial" panose="020B0604020202020204" pitchFamily="34" charset="0"/>
                  </a:rPr>
                  <a:t>staal</a:t>
                </a:r>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14:m>
                  <m:oMath xmlns:m="http://schemas.openxmlformats.org/officeDocument/2006/math">
                    <m:r>
                      <a:rPr kumimoji="0" lang="nl-NL" altLang="nl-NL" sz="2000" b="0" i="1" u="none" strike="noStrike" kern="0" cap="none" spc="0" normalizeH="0" baseline="0" noProof="0" smtClean="0">
                        <a:ln>
                          <a:noFill/>
                        </a:ln>
                        <a:solidFill>
                          <a:srgbClr val="000000"/>
                        </a:solidFill>
                        <a:effectLst/>
                        <a:uLnTx/>
                        <a:uFillTx/>
                        <a:latin typeface="Cambria Math" panose="02040503050406030204" pitchFamily="18" charset="0"/>
                      </a:rPr>
                      <m:t>&lt;</m:t>
                    </m:r>
                    <m:sSub>
                      <m:sSubPr>
                        <m:ctrlPr>
                          <a:rPr kumimoji="0" lang="nl-NL" altLang="nl-NL" sz="20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nl-NL" altLang="nl-NL" sz="20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𝜎</m:t>
                        </m:r>
                      </m:e>
                      <m:sub>
                        <m:r>
                          <a:rPr kumimoji="0" lang="nl-NL" altLang="nl-NL" sz="20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𝑣</m:t>
                        </m:r>
                      </m:sub>
                    </m:sSub>
                  </m:oMath>
                </a14:m>
                <a:r>
                  <a:rPr kumimoji="0" lang="en-GB" altLang="nl-NL" sz="2000" b="0" i="0" u="none" strike="noStrike" kern="0" cap="none" spc="0" normalizeH="0" baseline="0" noProof="0" dirty="0">
                    <a:ln>
                      <a:noFill/>
                    </a:ln>
                    <a:solidFill>
                      <a:srgbClr val="000000"/>
                    </a:solidFill>
                    <a:effectLst/>
                    <a:uLnTx/>
                    <a:uFillTx/>
                    <a:latin typeface="Arial" panose="020B0604020202020204" pitchFamily="34" charset="0"/>
                  </a:rPr>
                  <a:t>)        </a:t>
                </a:r>
              </a:p>
              <a:p>
                <a:pPr marL="0" marR="0" lvl="0" indent="0" defTabSz="914400" eaLnBrk="1" fontAlgn="auto" latinLnBrk="0" hangingPunct="1">
                  <a:lnSpc>
                    <a:spcPct val="100000"/>
                  </a:lnSpc>
                  <a:spcBef>
                    <a:spcPct val="20000"/>
                  </a:spcBef>
                  <a:spcAft>
                    <a:spcPts val="0"/>
                  </a:spcAft>
                  <a:buClrTx/>
                  <a:buSzTx/>
                  <a:buFontTx/>
                  <a:buNone/>
                  <a:tabLst/>
                  <a:defRPr/>
                </a:pPr>
                <a:endParaRPr kumimoji="0" lang="nl-NL" altLang="nl-NL" sz="2000" b="0" i="0" u="none" strike="noStrike" kern="0" cap="none" spc="0" normalizeH="0" baseline="0" noProof="0" dirty="0">
                  <a:ln>
                    <a:noFill/>
                  </a:ln>
                  <a:solidFill>
                    <a:srgbClr val="000000"/>
                  </a:solidFill>
                  <a:effectLst/>
                  <a:uLnTx/>
                  <a:uFillTx/>
                  <a:latin typeface="Arial" panose="020B0604020202020204" pitchFamily="34" charset="0"/>
                </a:endParaRPr>
              </a:p>
            </p:txBody>
          </p:sp>
        </mc:Choice>
        <mc:Fallback xmlns="">
          <p:sp>
            <p:nvSpPr>
              <p:cNvPr id="8" name="Rectangle 3">
                <a:extLst>
                  <a:ext uri="{FF2B5EF4-FFF2-40B4-BE49-F238E27FC236}">
                    <a16:creationId xmlns:a16="http://schemas.microsoft.com/office/drawing/2014/main" id="{BFB2B490-2978-4FCE-F373-11CE5D67735F}"/>
                  </a:ext>
                </a:extLst>
              </p:cNvPr>
              <p:cNvSpPr>
                <a:spLocks noRot="1" noChangeAspect="1" noMove="1" noResize="1" noEditPoints="1" noAdjustHandles="1" noChangeArrowheads="1" noChangeShapeType="1" noTextEdit="1"/>
              </p:cNvSpPr>
              <p:nvPr/>
            </p:nvSpPr>
            <p:spPr bwMode="auto">
              <a:xfrm>
                <a:off x="2362200" y="1189840"/>
                <a:ext cx="8001000" cy="3790950"/>
              </a:xfrm>
              <a:prstGeom prst="rect">
                <a:avLst/>
              </a:prstGeom>
              <a:blipFill>
                <a:blip r:embed="rId3"/>
                <a:stretch>
                  <a:fillRect l="-838" t="-643" b="-1961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noFill/>
                  </a:rPr>
                  <a:t> </a:t>
                </a:r>
              </a:p>
            </p:txBody>
          </p:sp>
        </mc:Fallback>
      </mc:AlternateContent>
      <p:pic>
        <p:nvPicPr>
          <p:cNvPr id="28" name="Afbeelding 27" descr="Afbeelding met logo, Graphics, Lettertype, symbool&#10;&#10;Door AI gegenereerde inhoud is mogelijk onjuist.">
            <a:extLst>
              <a:ext uri="{FF2B5EF4-FFF2-40B4-BE49-F238E27FC236}">
                <a16:creationId xmlns:a16="http://schemas.microsoft.com/office/drawing/2014/main" id="{4B990D99-EB1C-91E0-02D6-47E242B145CE}"/>
              </a:ext>
            </a:extLst>
          </p:cNvPr>
          <p:cNvPicPr>
            <a:picLocks noChangeAspect="1"/>
          </p:cNvPicPr>
          <p:nvPr/>
        </p:nvPicPr>
        <p:blipFill>
          <a:blip r:embed="rId4"/>
          <a:stretch>
            <a:fillRect/>
          </a:stretch>
        </p:blipFill>
        <p:spPr>
          <a:xfrm>
            <a:off x="10602748" y="6019800"/>
            <a:ext cx="533400" cy="533400"/>
          </a:xfrm>
          <a:prstGeom prst="rect">
            <a:avLst/>
          </a:prstGeom>
        </p:spPr>
      </p:pic>
      <p:sp>
        <p:nvSpPr>
          <p:cNvPr id="29" name="Tijdelijke aanduiding voor dianummer 6">
            <a:extLst>
              <a:ext uri="{FF2B5EF4-FFF2-40B4-BE49-F238E27FC236}">
                <a16:creationId xmlns:a16="http://schemas.microsoft.com/office/drawing/2014/main" id="{5A2180E5-D6BC-E8BE-4102-3B658FC67B17}"/>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7</a:t>
            </a:fld>
            <a:endParaRPr lang="en-US" sz="4800" dirty="0"/>
          </a:p>
        </p:txBody>
      </p:sp>
      <p:grpSp>
        <p:nvGrpSpPr>
          <p:cNvPr id="9" name="Groep 8">
            <a:extLst>
              <a:ext uri="{FF2B5EF4-FFF2-40B4-BE49-F238E27FC236}">
                <a16:creationId xmlns:a16="http://schemas.microsoft.com/office/drawing/2014/main" id="{BEEC7DC8-8D87-6092-C4F3-BBD16B6E1BDB}"/>
              </a:ext>
            </a:extLst>
          </p:cNvPr>
          <p:cNvGrpSpPr/>
          <p:nvPr/>
        </p:nvGrpSpPr>
        <p:grpSpPr>
          <a:xfrm>
            <a:off x="3429000" y="2057400"/>
            <a:ext cx="2838450" cy="2448802"/>
            <a:chOff x="3429000" y="2057400"/>
            <a:chExt cx="2838450" cy="2448802"/>
          </a:xfrm>
        </p:grpSpPr>
        <p:pic>
          <p:nvPicPr>
            <p:cNvPr id="4" name="Picture 3" descr="image020">
              <a:extLst>
                <a:ext uri="{FF2B5EF4-FFF2-40B4-BE49-F238E27FC236}">
                  <a16:creationId xmlns:a16="http://schemas.microsoft.com/office/drawing/2014/main" id="{512A32B7-969F-3E0C-AD19-D281970715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983"/>
            <a:stretch>
              <a:fillRect/>
            </a:stretch>
          </p:blipFill>
          <p:spPr bwMode="auto">
            <a:xfrm>
              <a:off x="3429000" y="2057400"/>
              <a:ext cx="2838450" cy="244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65E7BBBB-413E-C473-7C0F-D651FC54243B}"/>
                </a:ext>
              </a:extLst>
            </p:cNvPr>
            <p:cNvPicPr>
              <a:picLocks noChangeAspect="1"/>
            </p:cNvPicPr>
            <p:nvPr/>
          </p:nvPicPr>
          <p:blipFill>
            <a:blip r:embed="rId6"/>
            <a:stretch>
              <a:fillRect/>
            </a:stretch>
          </p:blipFill>
          <p:spPr>
            <a:xfrm>
              <a:off x="4248146" y="3281801"/>
              <a:ext cx="952507" cy="295277"/>
            </a:xfrm>
            <a:prstGeom prst="rect">
              <a:avLst/>
            </a:prstGeom>
          </p:spPr>
        </p:pic>
      </p:grpSp>
    </p:spTree>
    <p:extLst>
      <p:ext uri="{BB962C8B-B14F-4D97-AF65-F5344CB8AC3E}">
        <p14:creationId xmlns:p14="http://schemas.microsoft.com/office/powerpoint/2010/main" val="3258295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A61E0-85C9-C0E5-EFE0-21AE50097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9A443-AE26-D6BF-E222-9FEF0B0D4170}"/>
              </a:ext>
            </a:extLst>
          </p:cNvPr>
          <p:cNvSpPr>
            <a:spLocks noGrp="1"/>
          </p:cNvSpPr>
          <p:nvPr>
            <p:ph type="ctrTitle"/>
          </p:nvPr>
        </p:nvSpPr>
        <p:spPr>
          <a:xfrm>
            <a:off x="533400" y="1741665"/>
            <a:ext cx="11963400" cy="4906929"/>
          </a:xfrm>
        </p:spPr>
        <p:txBody>
          <a:bodyPr anchor="b">
            <a:normAutofit/>
          </a:bodyPr>
          <a:lstStyle/>
          <a:p>
            <a:r>
              <a:rPr lang="en-US" sz="4000" dirty="0"/>
              <a:t>Knik in het </a:t>
            </a:r>
            <a:r>
              <a:rPr lang="en-US" sz="4000" dirty="0" err="1"/>
              <a:t>huidige</a:t>
            </a:r>
            <a:r>
              <a:rPr lang="en-US" sz="4000" dirty="0"/>
              <a:t> </a:t>
            </a:r>
            <a:r>
              <a:rPr lang="en-US" sz="4000" dirty="0" err="1"/>
              <a:t>hbo-onderwijs</a:t>
            </a:r>
            <a:endParaRPr lang="en-US" sz="4000" dirty="0"/>
          </a:p>
        </p:txBody>
      </p:sp>
      <p:sp>
        <p:nvSpPr>
          <p:cNvPr id="3" name="Text Box 15">
            <a:extLst>
              <a:ext uri="{FF2B5EF4-FFF2-40B4-BE49-F238E27FC236}">
                <a16:creationId xmlns:a16="http://schemas.microsoft.com/office/drawing/2014/main" id="{FC5A2C17-BCF8-81FA-E5EC-DF8C8B40CEC1}"/>
              </a:ext>
            </a:extLst>
          </p:cNvPr>
          <p:cNvSpPr txBox="1">
            <a:spLocks noChangeArrowheads="1"/>
          </p:cNvSpPr>
          <p:nvPr/>
        </p:nvSpPr>
        <p:spPr bwMode="auto">
          <a:xfrm>
            <a:off x="2496359" y="268069"/>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nl-NL" altLang="nl-NL" sz="3600" dirty="0">
                <a:solidFill>
                  <a:schemeClr val="bg1"/>
                </a:solidFill>
                <a:latin typeface="+mj-lt"/>
              </a:rPr>
              <a:t>Staaf op druk belast</a:t>
            </a:r>
          </a:p>
        </p:txBody>
      </p:sp>
      <p:sp>
        <p:nvSpPr>
          <p:cNvPr id="5" name="Line 14">
            <a:extLst>
              <a:ext uri="{FF2B5EF4-FFF2-40B4-BE49-F238E27FC236}">
                <a16:creationId xmlns:a16="http://schemas.microsoft.com/office/drawing/2014/main" id="{9A1E11D3-C687-FC50-8F4C-5731602F636D}"/>
              </a:ext>
            </a:extLst>
          </p:cNvPr>
          <p:cNvSpPr>
            <a:spLocks noChangeShapeType="1"/>
          </p:cNvSpPr>
          <p:nvPr/>
        </p:nvSpPr>
        <p:spPr bwMode="auto">
          <a:xfrm>
            <a:off x="1828800" y="914400"/>
            <a:ext cx="8458200" cy="0"/>
          </a:xfrm>
          <a:prstGeom prst="line">
            <a:avLst/>
          </a:prstGeom>
          <a:noFill/>
          <a:ln w="22225">
            <a:solidFill>
              <a:schemeClr val="bg1"/>
            </a:solidFill>
            <a:round/>
            <a:headEnd/>
            <a:tailEnd/>
          </a:ln>
          <a:extLst>
            <a:ext uri="{909E8E84-426E-40DD-AFC4-6F175D3DCCD1}">
              <a14:hiddenFill xmlns:a14="http://schemas.microsoft.com/office/drawing/2010/main">
                <a:noFill/>
              </a14:hiddenFill>
            </a:ext>
          </a:extLst>
        </p:spPr>
        <p:txBody>
          <a:bodyPr/>
          <a:lstStyle/>
          <a:p>
            <a:endParaRPr lang="nl-NL">
              <a:solidFill>
                <a:schemeClr val="bg1"/>
              </a:solidFill>
            </a:endParaRPr>
          </a:p>
        </p:txBody>
      </p:sp>
      <mc:AlternateContent xmlns:mc="http://schemas.openxmlformats.org/markup-compatibility/2006" xmlns:a14="http://schemas.microsoft.com/office/drawing/2010/main">
        <mc:Choice Requires="a14">
          <p:sp>
            <p:nvSpPr>
              <p:cNvPr id="6" name="Text Box 4">
                <a:extLst>
                  <a:ext uri="{FF2B5EF4-FFF2-40B4-BE49-F238E27FC236}">
                    <a16:creationId xmlns:a16="http://schemas.microsoft.com/office/drawing/2014/main" id="{544088F3-26B4-1120-B3D5-52DFCC9187A0}"/>
                  </a:ext>
                </a:extLst>
              </p:cNvPr>
              <p:cNvSpPr txBox="1">
                <a:spLocks noChangeArrowheads="1"/>
              </p:cNvSpPr>
              <p:nvPr/>
            </p:nvSpPr>
            <p:spPr bwMode="auto">
              <a:xfrm>
                <a:off x="2475691" y="3972342"/>
                <a:ext cx="7772400" cy="2123658"/>
              </a:xfrm>
              <a:prstGeom prst="rect">
                <a:avLst/>
              </a:prstGeom>
              <a:noFill/>
              <a:ln>
                <a:noFill/>
              </a:ln>
              <a:extLst>
                <a:ext uri="{909E8E84-426E-40DD-AFC4-6F175D3DCCD1}">
                  <a14:hiddenFill>
                    <a:solidFill>
                      <a:srgbClr val="FFFFFF"/>
                    </a:solidFill>
                  </a14:hiddenFill>
                </a:ext>
                <a:ext uri="{91240B29-F687-4F45-9708-019B960494DF}">
                  <a14:hiddenLine w="12700"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b="1" dirty="0">
                    <a:solidFill>
                      <a:schemeClr val="bg1"/>
                    </a:solidFill>
                  </a:rPr>
                  <a:t>De kracht </a:t>
                </a:r>
                <a14:m>
                  <m:oMath xmlns:m="http://schemas.openxmlformats.org/officeDocument/2006/math">
                    <m:r>
                      <a:rPr lang="nl-NL" altLang="nl-NL" sz="2000" b="1" i="1" dirty="0">
                        <a:solidFill>
                          <a:schemeClr val="bg1"/>
                        </a:solidFill>
                        <a:latin typeface="Cambria Math" panose="02040503050406030204" pitchFamily="18" charset="0"/>
                      </a:rPr>
                      <m:t>𝑭</m:t>
                    </m:r>
                  </m:oMath>
                </a14:m>
                <a:r>
                  <a:rPr lang="nl-NL" altLang="nl-NL" sz="2000" b="1" dirty="0">
                    <a:solidFill>
                      <a:schemeClr val="bg1"/>
                    </a:solidFill>
                  </a:rPr>
                  <a:t> waarbij de staaf </a:t>
                </a:r>
                <a:r>
                  <a:rPr lang="nl-NL" altLang="nl-NL" sz="2000" b="1" i="1" dirty="0">
                    <a:solidFill>
                      <a:schemeClr val="bg1"/>
                    </a:solidFill>
                  </a:rPr>
                  <a:t>nog </a:t>
                </a:r>
                <a:r>
                  <a:rPr lang="nl-NL" altLang="nl-NL" sz="2000" b="1" i="1" u="sng" dirty="0">
                    <a:solidFill>
                      <a:schemeClr val="bg1"/>
                    </a:solidFill>
                  </a:rPr>
                  <a:t>net</a:t>
                </a:r>
                <a:r>
                  <a:rPr lang="nl-NL" altLang="nl-NL" sz="2000" b="1" i="1" dirty="0">
                    <a:solidFill>
                      <a:schemeClr val="bg1"/>
                    </a:solidFill>
                  </a:rPr>
                  <a:t> niet</a:t>
                </a:r>
                <a:r>
                  <a:rPr lang="nl-NL" altLang="nl-NL" sz="2000" b="1" dirty="0">
                    <a:solidFill>
                      <a:schemeClr val="bg1"/>
                    </a:solidFill>
                  </a:rPr>
                  <a:t> </a:t>
                </a:r>
                <a:r>
                  <a:rPr lang="nl-NL" altLang="nl-NL" sz="2000" b="1" dirty="0" err="1">
                    <a:solidFill>
                      <a:schemeClr val="bg1"/>
                    </a:solidFill>
                  </a:rPr>
                  <a:t>uitknikt</a:t>
                </a:r>
                <a:r>
                  <a:rPr lang="nl-NL" altLang="nl-NL" sz="2000" b="1" dirty="0">
                    <a:solidFill>
                      <a:schemeClr val="bg1"/>
                    </a:solidFill>
                  </a:rPr>
                  <a:t> heet:</a:t>
                </a:r>
              </a:p>
              <a:p>
                <a:pPr eaLnBrk="1" hangingPunct="1"/>
                <a:r>
                  <a:rPr lang="nl-NL" altLang="nl-NL" sz="2000" b="1" dirty="0">
                    <a:solidFill>
                      <a:schemeClr val="bg1"/>
                    </a:solidFill>
                  </a:rPr>
                  <a:t>“kritische last”  of  “kniklast” </a:t>
                </a:r>
              </a:p>
              <a:p>
                <a:pPr eaLnBrk="1" hangingPunct="1"/>
                <a:endParaRPr lang="nl-NL" altLang="nl-NL" sz="2000" b="1" dirty="0">
                  <a:solidFill>
                    <a:schemeClr val="bg1"/>
                  </a:solidFill>
                </a:endParaRPr>
              </a:p>
              <a:p>
                <a:pPr eaLnBrk="1" hangingPunct="1"/>
                <a:r>
                  <a:rPr lang="en-GB" altLang="nl-NL" sz="2000" b="1" kern="0" dirty="0">
                    <a:solidFill>
                      <a:srgbClr val="000000"/>
                    </a:solidFill>
                  </a:rPr>
                  <a:t>Knik is </a:t>
                </a:r>
                <a:r>
                  <a:rPr lang="en-GB" altLang="nl-NL" sz="2000" b="1" kern="0" dirty="0" err="1">
                    <a:solidFill>
                      <a:srgbClr val="000000"/>
                    </a:solidFill>
                  </a:rPr>
                  <a:t>geen</a:t>
                </a:r>
                <a:r>
                  <a:rPr lang="en-GB" altLang="nl-NL" sz="2000" b="1" kern="0" dirty="0">
                    <a:solidFill>
                      <a:srgbClr val="000000"/>
                    </a:solidFill>
                  </a:rPr>
                  <a:t> </a:t>
                </a:r>
                <a:r>
                  <a:rPr lang="en-GB" altLang="nl-NL" sz="2000" b="1" kern="0" dirty="0" err="1">
                    <a:solidFill>
                      <a:srgbClr val="000000"/>
                    </a:solidFill>
                  </a:rPr>
                  <a:t>bezwijken</a:t>
                </a:r>
                <a:r>
                  <a:rPr lang="en-GB" altLang="nl-NL" sz="2000" b="1" kern="0" dirty="0">
                    <a:solidFill>
                      <a:srgbClr val="000000"/>
                    </a:solidFill>
                  </a:rPr>
                  <a:t> </a:t>
                </a:r>
                <a:r>
                  <a:rPr lang="en-GB" altLang="nl-NL" sz="2000" b="1" kern="0" dirty="0" err="1">
                    <a:solidFill>
                      <a:srgbClr val="000000"/>
                    </a:solidFill>
                  </a:rPr>
                  <a:t>t.g.v.</a:t>
                </a:r>
                <a:r>
                  <a:rPr lang="en-GB" altLang="nl-NL" sz="2000" b="1" kern="0" dirty="0">
                    <a:solidFill>
                      <a:srgbClr val="000000"/>
                    </a:solidFill>
                  </a:rPr>
                  <a:t> te </a:t>
                </a:r>
                <a:r>
                  <a:rPr lang="en-GB" altLang="nl-NL" sz="2000" b="1" kern="0" dirty="0" err="1">
                    <a:solidFill>
                      <a:srgbClr val="000000"/>
                    </a:solidFill>
                  </a:rPr>
                  <a:t>hoge</a:t>
                </a:r>
                <a:r>
                  <a:rPr lang="en-GB" altLang="nl-NL" sz="2000" b="1" kern="0" dirty="0">
                    <a:solidFill>
                      <a:srgbClr val="000000"/>
                    </a:solidFill>
                  </a:rPr>
                  <a:t> </a:t>
                </a:r>
                <a:r>
                  <a:rPr lang="en-GB" altLang="nl-NL" sz="2000" b="1" kern="0" dirty="0" err="1">
                    <a:solidFill>
                      <a:srgbClr val="000000"/>
                    </a:solidFill>
                  </a:rPr>
                  <a:t>spanningen</a:t>
                </a:r>
                <a:r>
                  <a:rPr lang="en-GB" altLang="nl-NL" sz="2000" b="1" kern="0" dirty="0">
                    <a:solidFill>
                      <a:srgbClr val="000000"/>
                    </a:solidFill>
                  </a:rPr>
                  <a:t>, </a:t>
                </a:r>
                <a:br>
                  <a:rPr lang="en-GB" altLang="nl-NL" sz="2000" b="1" kern="0" dirty="0">
                    <a:solidFill>
                      <a:srgbClr val="000000"/>
                    </a:solidFill>
                  </a:rPr>
                </a:br>
                <a:r>
                  <a:rPr lang="en-GB" altLang="nl-NL" sz="2000" b="1" kern="0" dirty="0">
                    <a:solidFill>
                      <a:srgbClr val="000000"/>
                    </a:solidFill>
                  </a:rPr>
                  <a:t>maar: </a:t>
                </a:r>
                <a:r>
                  <a:rPr lang="en-GB" altLang="nl-NL" sz="2000" kern="0" dirty="0">
                    <a:solidFill>
                      <a:srgbClr val="000000"/>
                    </a:solidFill>
                  </a:rPr>
                  <a:t>	</a:t>
                </a:r>
                <a:r>
                  <a:rPr lang="en-GB" altLang="nl-NL" sz="3200" b="1" kern="0" dirty="0" err="1">
                    <a:solidFill>
                      <a:srgbClr val="FF0000"/>
                    </a:solidFill>
                  </a:rPr>
                  <a:t>stabiliteitsprobleem</a:t>
                </a:r>
                <a:endParaRPr lang="nl-NL" altLang="nl-NL" sz="2000" dirty="0">
                  <a:solidFill>
                    <a:schemeClr val="bg1"/>
                  </a:solidFill>
                </a:endParaRPr>
              </a:p>
              <a:p>
                <a:pPr eaLnBrk="1" hangingPunct="1"/>
                <a:endParaRPr lang="nl-NL" altLang="nl-NL" sz="2000" dirty="0">
                  <a:solidFill>
                    <a:schemeClr val="bg1"/>
                  </a:solidFill>
                </a:endParaRPr>
              </a:p>
            </p:txBody>
          </p:sp>
        </mc:Choice>
        <mc:Fallback xmlns="">
          <p:sp>
            <p:nvSpPr>
              <p:cNvPr id="6" name="Text Box 4">
                <a:extLst>
                  <a:ext uri="{FF2B5EF4-FFF2-40B4-BE49-F238E27FC236}">
                    <a16:creationId xmlns:a16="http://schemas.microsoft.com/office/drawing/2014/main" id="{544088F3-26B4-1120-B3D5-52DFCC9187A0}"/>
                  </a:ext>
                </a:extLst>
              </p:cNvPr>
              <p:cNvSpPr txBox="1">
                <a:spLocks noRot="1" noChangeAspect="1" noMove="1" noResize="1" noEditPoints="1" noAdjustHandles="1" noChangeArrowheads="1" noChangeShapeType="1" noTextEdit="1"/>
              </p:cNvSpPr>
              <p:nvPr/>
            </p:nvSpPr>
            <p:spPr bwMode="auto">
              <a:xfrm>
                <a:off x="2475691" y="3972342"/>
                <a:ext cx="7772400" cy="2123658"/>
              </a:xfrm>
              <a:prstGeom prst="rect">
                <a:avLst/>
              </a:prstGeom>
              <a:blipFill>
                <a:blip r:embed="rId3"/>
                <a:stretch>
                  <a:fillRect l="-784" t="-143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p>
                <a:r>
                  <a:rPr lang="nl-NL">
                    <a:noFill/>
                  </a:rPr>
                  <a:t> </a:t>
                </a:r>
              </a:p>
            </p:txBody>
          </p:sp>
        </mc:Fallback>
      </mc:AlternateContent>
      <p:pic>
        <p:nvPicPr>
          <p:cNvPr id="7" name="Afbeelding 6" descr="Afbeelding met logo, Graphics, Lettertype, symbool&#10;&#10;Door AI gegenereerde inhoud is mogelijk onjuist.">
            <a:extLst>
              <a:ext uri="{FF2B5EF4-FFF2-40B4-BE49-F238E27FC236}">
                <a16:creationId xmlns:a16="http://schemas.microsoft.com/office/drawing/2014/main" id="{AFDC911B-6A80-B61E-197B-C373392D9ECE}"/>
              </a:ext>
            </a:extLst>
          </p:cNvPr>
          <p:cNvPicPr>
            <a:picLocks noChangeAspect="1"/>
          </p:cNvPicPr>
          <p:nvPr/>
        </p:nvPicPr>
        <p:blipFill>
          <a:blip r:embed="rId4"/>
          <a:stretch>
            <a:fillRect/>
          </a:stretch>
        </p:blipFill>
        <p:spPr>
          <a:xfrm>
            <a:off x="10602748" y="6019800"/>
            <a:ext cx="533400" cy="533400"/>
          </a:xfrm>
          <a:prstGeom prst="rect">
            <a:avLst/>
          </a:prstGeom>
        </p:spPr>
      </p:pic>
      <p:sp>
        <p:nvSpPr>
          <p:cNvPr id="11" name="Tijdelijke aanduiding voor dianummer 6">
            <a:extLst>
              <a:ext uri="{FF2B5EF4-FFF2-40B4-BE49-F238E27FC236}">
                <a16:creationId xmlns:a16="http://schemas.microsoft.com/office/drawing/2014/main" id="{362E8D1C-6C73-DE24-2E8B-C2EDD9CF2E28}"/>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8</a:t>
            </a:fld>
            <a:endParaRPr lang="en-US" sz="4800" dirty="0"/>
          </a:p>
        </p:txBody>
      </p:sp>
      <p:grpSp>
        <p:nvGrpSpPr>
          <p:cNvPr id="30" name="Groep 29">
            <a:extLst>
              <a:ext uri="{FF2B5EF4-FFF2-40B4-BE49-F238E27FC236}">
                <a16:creationId xmlns:a16="http://schemas.microsoft.com/office/drawing/2014/main" id="{7573632A-ED19-A92D-A163-70C3249B479B}"/>
              </a:ext>
            </a:extLst>
          </p:cNvPr>
          <p:cNvGrpSpPr/>
          <p:nvPr/>
        </p:nvGrpSpPr>
        <p:grpSpPr>
          <a:xfrm>
            <a:off x="3572271" y="1143000"/>
            <a:ext cx="3496088" cy="2590119"/>
            <a:chOff x="3572271" y="1143000"/>
            <a:chExt cx="3496088" cy="2590119"/>
          </a:xfrm>
        </p:grpSpPr>
        <p:grpSp>
          <p:nvGrpSpPr>
            <p:cNvPr id="27" name="Groep 26">
              <a:extLst>
                <a:ext uri="{FF2B5EF4-FFF2-40B4-BE49-F238E27FC236}">
                  <a16:creationId xmlns:a16="http://schemas.microsoft.com/office/drawing/2014/main" id="{21188129-71FA-8967-D3D1-FA4DC2A02A46}"/>
                </a:ext>
              </a:extLst>
            </p:cNvPr>
            <p:cNvGrpSpPr/>
            <p:nvPr/>
          </p:nvGrpSpPr>
          <p:grpSpPr>
            <a:xfrm>
              <a:off x="3572271" y="1143000"/>
              <a:ext cx="3496088" cy="2590119"/>
              <a:chOff x="775386" y="1129551"/>
              <a:chExt cx="3496088" cy="2590119"/>
            </a:xfrm>
          </p:grpSpPr>
          <p:pic>
            <p:nvPicPr>
              <p:cNvPr id="4" name="Picture 3" descr="image020">
                <a:extLst>
                  <a:ext uri="{FF2B5EF4-FFF2-40B4-BE49-F238E27FC236}">
                    <a16:creationId xmlns:a16="http://schemas.microsoft.com/office/drawing/2014/main" id="{660FD1A6-00CB-93FA-F94B-E848B561EB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442"/>
              <a:stretch>
                <a:fillRect/>
              </a:stretch>
            </p:blipFill>
            <p:spPr bwMode="auto">
              <a:xfrm>
                <a:off x="775386" y="1250936"/>
                <a:ext cx="2838450" cy="246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Afbeelding 16">
                <a:extLst>
                  <a:ext uri="{FF2B5EF4-FFF2-40B4-BE49-F238E27FC236}">
                    <a16:creationId xmlns:a16="http://schemas.microsoft.com/office/drawing/2014/main" id="{2A0A923D-5CCA-2264-1BA0-F9C256C0CD00}"/>
                  </a:ext>
                </a:extLst>
              </p:cNvPr>
              <p:cNvPicPr>
                <a:picLocks noChangeAspect="1"/>
              </p:cNvPicPr>
              <p:nvPr/>
            </p:nvPicPr>
            <p:blipFill>
              <a:blip r:embed="rId6"/>
              <a:stretch>
                <a:fillRect/>
              </a:stretch>
            </p:blipFill>
            <p:spPr>
              <a:xfrm>
                <a:off x="1497516" y="1188868"/>
                <a:ext cx="390528" cy="323852"/>
              </a:xfrm>
              <a:prstGeom prst="rect">
                <a:avLst/>
              </a:prstGeom>
            </p:spPr>
          </p:pic>
          <p:pic>
            <p:nvPicPr>
              <p:cNvPr id="26" name="Afbeelding 25">
                <a:extLst>
                  <a:ext uri="{FF2B5EF4-FFF2-40B4-BE49-F238E27FC236}">
                    <a16:creationId xmlns:a16="http://schemas.microsoft.com/office/drawing/2014/main" id="{1C8578AC-F9CC-F003-605A-4C6FE4EAB91E}"/>
                  </a:ext>
                </a:extLst>
              </p:cNvPr>
              <p:cNvPicPr>
                <a:picLocks noChangeAspect="1"/>
              </p:cNvPicPr>
              <p:nvPr/>
            </p:nvPicPr>
            <p:blipFill>
              <a:blip r:embed="rId6"/>
              <a:stretch>
                <a:fillRect/>
              </a:stretch>
            </p:blipFill>
            <p:spPr>
              <a:xfrm>
                <a:off x="3195395" y="1129551"/>
                <a:ext cx="390528" cy="323852"/>
              </a:xfrm>
              <a:prstGeom prst="rect">
                <a:avLst/>
              </a:prstGeom>
            </p:spPr>
          </p:pic>
          <mc:AlternateContent xmlns:mc="http://schemas.openxmlformats.org/markup-compatibility/2006" xmlns:a14="http://schemas.microsoft.com/office/drawing/2010/main">
            <mc:Choice Requires="a14">
              <p:sp>
                <p:nvSpPr>
                  <p:cNvPr id="9" name="Tekstvak 8">
                    <a:extLst>
                      <a:ext uri="{FF2B5EF4-FFF2-40B4-BE49-F238E27FC236}">
                        <a16:creationId xmlns:a16="http://schemas.microsoft.com/office/drawing/2014/main" id="{AFDC0E07-A381-AEFC-05F0-19DA17F2CEFE}"/>
                      </a:ext>
                    </a:extLst>
                  </p:cNvPr>
                  <p:cNvSpPr txBox="1"/>
                  <p:nvPr/>
                </p:nvSpPr>
                <p:spPr>
                  <a:xfrm>
                    <a:off x="3164504" y="1192537"/>
                    <a:ext cx="110697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2400" b="0" i="1" smtClean="0">
                              <a:solidFill>
                                <a:schemeClr val="bg1"/>
                              </a:solidFill>
                              <a:latin typeface="Cambria Math" panose="02040503050406030204" pitchFamily="18" charset="0"/>
                            </a:rPr>
                            <m:t>𝐹</m:t>
                          </m:r>
                          <m:r>
                            <a:rPr lang="nl-NL" sz="2400" b="0" i="1" smtClean="0">
                              <a:solidFill>
                                <a:schemeClr val="bg1"/>
                              </a:solidFill>
                              <a:latin typeface="Cambria Math" panose="02040503050406030204" pitchFamily="18" charset="0"/>
                            </a:rPr>
                            <m:t>≥</m:t>
                          </m:r>
                          <m:sSub>
                            <m:sSubPr>
                              <m:ctrlPr>
                                <a:rPr lang="nl-NL" sz="2400" b="0" i="1" smtClean="0">
                                  <a:solidFill>
                                    <a:schemeClr val="bg1"/>
                                  </a:solidFill>
                                  <a:latin typeface="Cambria Math" panose="02040503050406030204" pitchFamily="18" charset="0"/>
                                </a:rPr>
                              </m:ctrlPr>
                            </m:sSubPr>
                            <m:e>
                              <m:r>
                                <a:rPr lang="nl-NL" sz="2400" b="0" i="1" smtClean="0">
                                  <a:solidFill>
                                    <a:schemeClr val="bg1"/>
                                  </a:solidFill>
                                  <a:latin typeface="Cambria Math" panose="02040503050406030204" pitchFamily="18" charset="0"/>
                                </a:rPr>
                                <m:t>𝐹</m:t>
                              </m:r>
                            </m:e>
                            <m:sub>
                              <m:r>
                                <a:rPr lang="nl-NL" sz="2400" b="0" i="1" smtClean="0">
                                  <a:solidFill>
                                    <a:schemeClr val="bg1"/>
                                  </a:solidFill>
                                  <a:latin typeface="Cambria Math" panose="02040503050406030204" pitchFamily="18" charset="0"/>
                                </a:rPr>
                                <m:t>𝑘𝑟</m:t>
                              </m:r>
                            </m:sub>
                          </m:sSub>
                        </m:oMath>
                      </m:oMathPara>
                    </a14:m>
                    <a:endParaRPr lang="nl-NL" sz="2400" dirty="0">
                      <a:solidFill>
                        <a:schemeClr val="bg1"/>
                      </a:solidFill>
                    </a:endParaRPr>
                  </a:p>
                </p:txBody>
              </p:sp>
            </mc:Choice>
            <mc:Fallback xmlns="">
              <p:sp>
                <p:nvSpPr>
                  <p:cNvPr id="9" name="Tekstvak 8">
                    <a:extLst>
                      <a:ext uri="{FF2B5EF4-FFF2-40B4-BE49-F238E27FC236}">
                        <a16:creationId xmlns:a16="http://schemas.microsoft.com/office/drawing/2014/main" id="{AFDC0E07-A381-AEFC-05F0-19DA17F2CEFE}"/>
                      </a:ext>
                    </a:extLst>
                  </p:cNvPr>
                  <p:cNvSpPr txBox="1">
                    <a:spLocks noRot="1" noChangeAspect="1" noMove="1" noResize="1" noEditPoints="1" noAdjustHandles="1" noChangeArrowheads="1" noChangeShapeType="1" noTextEdit="1"/>
                  </p:cNvSpPr>
                  <p:nvPr/>
                </p:nvSpPr>
                <p:spPr>
                  <a:xfrm>
                    <a:off x="3164504" y="1192537"/>
                    <a:ext cx="1106970" cy="369332"/>
                  </a:xfrm>
                  <a:prstGeom prst="rect">
                    <a:avLst/>
                  </a:prstGeom>
                  <a:blipFill>
                    <a:blip r:embed="rId7"/>
                    <a:stretch>
                      <a:fillRect l="-6044" r="-1648" b="-18333"/>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5F131645-80DF-6E05-698B-43BF5882A4B2}"/>
                      </a:ext>
                    </a:extLst>
                  </p:cNvPr>
                  <p:cNvSpPr txBox="1"/>
                  <p:nvPr/>
                </p:nvSpPr>
                <p:spPr>
                  <a:xfrm>
                    <a:off x="1473258" y="1182670"/>
                    <a:ext cx="1106970" cy="3890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2400" b="0" i="1" smtClean="0">
                              <a:solidFill>
                                <a:schemeClr val="bg1"/>
                              </a:solidFill>
                              <a:latin typeface="Cambria Math" panose="02040503050406030204" pitchFamily="18" charset="0"/>
                            </a:rPr>
                            <m:t>𝐹</m:t>
                          </m:r>
                          <m:r>
                            <a:rPr lang="nl-NL" sz="2400" b="0" i="1" smtClean="0">
                              <a:solidFill>
                                <a:schemeClr val="bg1"/>
                              </a:solidFill>
                              <a:latin typeface="Cambria Math" panose="02040503050406030204" pitchFamily="18" charset="0"/>
                            </a:rPr>
                            <m:t>&lt;</m:t>
                          </m:r>
                          <m:sSub>
                            <m:sSubPr>
                              <m:ctrlPr>
                                <a:rPr lang="nl-NL" sz="2400" b="0" i="1" smtClean="0">
                                  <a:solidFill>
                                    <a:schemeClr val="bg1"/>
                                  </a:solidFill>
                                  <a:latin typeface="Cambria Math" panose="02040503050406030204" pitchFamily="18" charset="0"/>
                                </a:rPr>
                              </m:ctrlPr>
                            </m:sSubPr>
                            <m:e>
                              <m:r>
                                <a:rPr lang="nl-NL" sz="2400" b="0" i="1" smtClean="0">
                                  <a:solidFill>
                                    <a:schemeClr val="bg1"/>
                                  </a:solidFill>
                                  <a:latin typeface="Cambria Math" panose="02040503050406030204" pitchFamily="18" charset="0"/>
                                </a:rPr>
                                <m:t>𝐹</m:t>
                              </m:r>
                            </m:e>
                            <m:sub>
                              <m:r>
                                <a:rPr lang="nl-NL" sz="2400" b="0" i="1" smtClean="0">
                                  <a:solidFill>
                                    <a:schemeClr val="bg1"/>
                                  </a:solidFill>
                                  <a:latin typeface="Cambria Math" panose="02040503050406030204" pitchFamily="18" charset="0"/>
                                </a:rPr>
                                <m:t>𝑘𝑟</m:t>
                              </m:r>
                            </m:sub>
                          </m:sSub>
                        </m:oMath>
                      </m:oMathPara>
                    </a14:m>
                    <a:endParaRPr lang="nl-NL" sz="2400" dirty="0"/>
                  </a:p>
                </p:txBody>
              </p:sp>
            </mc:Choice>
            <mc:Fallback xmlns="">
              <p:sp>
                <p:nvSpPr>
                  <p:cNvPr id="13" name="Tekstvak 12">
                    <a:extLst>
                      <a:ext uri="{FF2B5EF4-FFF2-40B4-BE49-F238E27FC236}">
                        <a16:creationId xmlns:a16="http://schemas.microsoft.com/office/drawing/2014/main" id="{5F131645-80DF-6E05-698B-43BF5882A4B2}"/>
                      </a:ext>
                    </a:extLst>
                  </p:cNvPr>
                  <p:cNvSpPr txBox="1">
                    <a:spLocks noRot="1" noChangeAspect="1" noMove="1" noResize="1" noEditPoints="1" noAdjustHandles="1" noChangeArrowheads="1" noChangeShapeType="1" noTextEdit="1"/>
                  </p:cNvSpPr>
                  <p:nvPr/>
                </p:nvSpPr>
                <p:spPr>
                  <a:xfrm>
                    <a:off x="1473258" y="1182670"/>
                    <a:ext cx="1106970" cy="389066"/>
                  </a:xfrm>
                  <a:prstGeom prst="rect">
                    <a:avLst/>
                  </a:prstGeom>
                  <a:blipFill>
                    <a:blip r:embed="rId8"/>
                    <a:stretch>
                      <a:fillRect l="-5495" r="-1648" b="-10938"/>
                    </a:stretch>
                  </a:blipFill>
                </p:spPr>
                <p:txBody>
                  <a:bodyPr/>
                  <a:lstStyle/>
                  <a:p>
                    <a:r>
                      <a:rPr lang="nl-NL">
                        <a:noFill/>
                      </a:rPr>
                      <a:t> </a:t>
                    </a:r>
                  </a:p>
                </p:txBody>
              </p:sp>
            </mc:Fallback>
          </mc:AlternateContent>
        </p:grpSp>
        <p:pic>
          <p:nvPicPr>
            <p:cNvPr id="29" name="Afbeelding 28">
              <a:extLst>
                <a:ext uri="{FF2B5EF4-FFF2-40B4-BE49-F238E27FC236}">
                  <a16:creationId xmlns:a16="http://schemas.microsoft.com/office/drawing/2014/main" id="{EFE8A120-2238-82C0-81B6-82EB23052F9B}"/>
                </a:ext>
              </a:extLst>
            </p:cNvPr>
            <p:cNvPicPr>
              <a:picLocks noChangeAspect="1"/>
            </p:cNvPicPr>
            <p:nvPr/>
          </p:nvPicPr>
          <p:blipFill>
            <a:blip r:embed="rId9"/>
            <a:stretch>
              <a:fillRect/>
            </a:stretch>
          </p:blipFill>
          <p:spPr>
            <a:xfrm>
              <a:off x="4347374" y="2498752"/>
              <a:ext cx="952507" cy="295277"/>
            </a:xfrm>
            <a:prstGeom prst="rect">
              <a:avLst/>
            </a:prstGeom>
          </p:spPr>
        </p:pic>
      </p:grpSp>
    </p:spTree>
    <p:extLst>
      <p:ext uri="{BB962C8B-B14F-4D97-AF65-F5344CB8AC3E}">
        <p14:creationId xmlns:p14="http://schemas.microsoft.com/office/powerpoint/2010/main" val="2182448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2B0C1-9623-86D2-239F-4D623A51B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F1BC9-CB1F-1E62-BA1A-7B7B42F2D930}"/>
              </a:ext>
            </a:extLst>
          </p:cNvPr>
          <p:cNvSpPr>
            <a:spLocks noGrp="1"/>
          </p:cNvSpPr>
          <p:nvPr>
            <p:ph type="ctrTitle"/>
          </p:nvPr>
        </p:nvSpPr>
        <p:spPr>
          <a:xfrm>
            <a:off x="457200" y="1905000"/>
            <a:ext cx="11963400" cy="4906929"/>
          </a:xfrm>
        </p:spPr>
        <p:txBody>
          <a:bodyPr anchor="b">
            <a:normAutofit/>
          </a:bodyPr>
          <a:lstStyle/>
          <a:p>
            <a:r>
              <a:rPr lang="en-US" sz="4000" dirty="0"/>
              <a:t>Knik in het </a:t>
            </a:r>
            <a:r>
              <a:rPr lang="en-US" sz="4000" dirty="0" err="1"/>
              <a:t>huidige</a:t>
            </a:r>
            <a:r>
              <a:rPr lang="en-US" sz="4000" dirty="0"/>
              <a:t> </a:t>
            </a:r>
            <a:r>
              <a:rPr lang="en-US" sz="4000" dirty="0" err="1"/>
              <a:t>hbo-onderwijs</a:t>
            </a:r>
            <a:endParaRPr lang="en-US" sz="4000" dirty="0"/>
          </a:p>
        </p:txBody>
      </p:sp>
      <mc:AlternateContent xmlns:mc="http://schemas.openxmlformats.org/markup-compatibility/2006" xmlns:a14="http://schemas.microsoft.com/office/drawing/2010/main">
        <mc:Choice Requires="a14">
          <p:sp>
            <p:nvSpPr>
              <p:cNvPr id="54" name="Tekstvak 53">
                <a:extLst>
                  <a:ext uri="{FF2B5EF4-FFF2-40B4-BE49-F238E27FC236}">
                    <a16:creationId xmlns:a16="http://schemas.microsoft.com/office/drawing/2014/main" id="{AF03CB6D-0A4A-598F-1176-EBBF733F9F97}"/>
                  </a:ext>
                </a:extLst>
              </p:cNvPr>
              <p:cNvSpPr txBox="1"/>
              <p:nvPr/>
            </p:nvSpPr>
            <p:spPr>
              <a:xfrm>
                <a:off x="6858001" y="1522474"/>
                <a:ext cx="5020349" cy="67076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nary>
                        <m:naryPr>
                          <m:chr m:val="∑"/>
                          <m:subHide m:val="on"/>
                          <m:supHide m:val="on"/>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naryPr>
                        <m:sub/>
                        <m:sup/>
                        <m:e>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sSub>
                            <m:sSub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𝑴</m:t>
                              </m:r>
                            </m:e>
                            <m:sub>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𝒕</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𝒐</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𝒗</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  </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𝑷</m:t>
                              </m:r>
                            </m:sub>
                          </m:sSub>
                        </m:e>
                      </m:nary>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𝟎</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𝑴</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𝑭</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𝒚</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𝟎</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𝑴</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𝑭</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𝒚</m:t>
                      </m:r>
                    </m:oMath>
                  </m:oMathPara>
                </a14:m>
                <a:endParaRPr kumimoji="0" lang="nl-NL" sz="1800" b="1" i="1" u="none" strike="noStrike" kern="0" cap="none" spc="0" normalizeH="0" baseline="0" noProof="0" dirty="0">
                  <a:ln>
                    <a:noFill/>
                  </a:ln>
                  <a:solidFill>
                    <a:srgbClr val="000000"/>
                  </a:solidFill>
                  <a:effectLst/>
                  <a:uLnTx/>
                  <a:uFillTx/>
                </a:endParaRPr>
              </a:p>
            </p:txBody>
          </p:sp>
        </mc:Choice>
        <mc:Fallback xmlns="">
          <p:sp>
            <p:nvSpPr>
              <p:cNvPr id="54" name="Tekstvak 53">
                <a:extLst>
                  <a:ext uri="{FF2B5EF4-FFF2-40B4-BE49-F238E27FC236}">
                    <a16:creationId xmlns:a16="http://schemas.microsoft.com/office/drawing/2014/main" id="{AF03CB6D-0A4A-598F-1176-EBBF733F9F97}"/>
                  </a:ext>
                </a:extLst>
              </p:cNvPr>
              <p:cNvSpPr txBox="1">
                <a:spLocks noRot="1" noChangeAspect="1" noMove="1" noResize="1" noEditPoints="1" noAdjustHandles="1" noChangeArrowheads="1" noChangeShapeType="1" noTextEdit="1"/>
              </p:cNvSpPr>
              <p:nvPr/>
            </p:nvSpPr>
            <p:spPr>
              <a:xfrm>
                <a:off x="6858001" y="1522474"/>
                <a:ext cx="5020349" cy="670761"/>
              </a:xfrm>
              <a:prstGeom prst="rect">
                <a:avLst/>
              </a:prstGeom>
              <a:blipFill>
                <a:blip r:embed="rId3"/>
                <a:stretch>
                  <a:fillRect/>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55" name="Tekstvak 54">
                <a:extLst>
                  <a:ext uri="{FF2B5EF4-FFF2-40B4-BE49-F238E27FC236}">
                    <a16:creationId xmlns:a16="http://schemas.microsoft.com/office/drawing/2014/main" id="{E909F639-8D6B-62DC-4ED8-240E6413BE48}"/>
                  </a:ext>
                </a:extLst>
              </p:cNvPr>
              <p:cNvSpPr txBox="1"/>
              <p:nvPr/>
            </p:nvSpPr>
            <p:spPr>
              <a:xfrm>
                <a:off x="6809019" y="2402904"/>
                <a:ext cx="3387402" cy="76809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Uit theorie doorbuiging:</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u="none" strike="noStrike" kern="0" cap="none" spc="0" normalizeH="0" baseline="0" noProof="0" dirty="0">
                    <a:ln>
                      <a:noFill/>
                    </a:ln>
                    <a:solidFill>
                      <a:srgbClr val="000000"/>
                    </a:solidFill>
                    <a:effectLst/>
                    <a:uLnTx/>
                    <a:uFillTx/>
                  </a:rPr>
                  <a:t>                          </a:t>
                </a:r>
                <a14:m>
                  <m:oMath xmlns:m="http://schemas.openxmlformats.org/officeDocument/2006/math">
                    <m:sSup>
                      <m:sSup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𝒚</m:t>
                        </m:r>
                      </m:e>
                      <m:sup>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sup>
                    </m:sSup>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f>
                      <m:f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fPr>
                      <m:num>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𝟏</m:t>
                        </m:r>
                      </m:num>
                      <m:den>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𝑬𝑰</m:t>
                        </m:r>
                      </m:den>
                    </m:f>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 </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𝑴</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oMath>
                </a14:m>
                <a:endParaRPr kumimoji="0" lang="nl-NL" sz="1800" b="1" i="0" u="none" strike="noStrike" kern="0" cap="none" spc="0" normalizeH="0" baseline="0" noProof="0" dirty="0">
                  <a:ln>
                    <a:noFill/>
                  </a:ln>
                  <a:solidFill>
                    <a:srgbClr val="000000"/>
                  </a:solidFill>
                  <a:effectLst/>
                  <a:uLnTx/>
                  <a:uFillTx/>
                </a:endParaRPr>
              </a:p>
            </p:txBody>
          </p:sp>
        </mc:Choice>
        <mc:Fallback xmlns="">
          <p:sp>
            <p:nvSpPr>
              <p:cNvPr id="55" name="Tekstvak 54">
                <a:extLst>
                  <a:ext uri="{FF2B5EF4-FFF2-40B4-BE49-F238E27FC236}">
                    <a16:creationId xmlns:a16="http://schemas.microsoft.com/office/drawing/2014/main" id="{E909F639-8D6B-62DC-4ED8-240E6413BE48}"/>
                  </a:ext>
                </a:extLst>
              </p:cNvPr>
              <p:cNvSpPr txBox="1">
                <a:spLocks noRot="1" noChangeAspect="1" noMove="1" noResize="1" noEditPoints="1" noAdjustHandles="1" noChangeArrowheads="1" noChangeShapeType="1" noTextEdit="1"/>
              </p:cNvSpPr>
              <p:nvPr/>
            </p:nvSpPr>
            <p:spPr>
              <a:xfrm>
                <a:off x="6809019" y="2402904"/>
                <a:ext cx="3387402" cy="768095"/>
              </a:xfrm>
              <a:prstGeom prst="rect">
                <a:avLst/>
              </a:prstGeom>
              <a:blipFill>
                <a:blip r:embed="rId4"/>
                <a:stretch>
                  <a:fillRect l="-1619" t="-3175" b="-794"/>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56" name="Tekstvak 55">
                <a:extLst>
                  <a:ext uri="{FF2B5EF4-FFF2-40B4-BE49-F238E27FC236}">
                    <a16:creationId xmlns:a16="http://schemas.microsoft.com/office/drawing/2014/main" id="{F6D824C0-E510-4847-71E8-682955F64614}"/>
                  </a:ext>
                </a:extLst>
              </p:cNvPr>
              <p:cNvSpPr txBox="1"/>
              <p:nvPr/>
            </p:nvSpPr>
            <p:spPr>
              <a:xfrm>
                <a:off x="6781801" y="3440902"/>
                <a:ext cx="3701591" cy="48981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Samen:              </a:t>
                </a:r>
                <a14:m>
                  <m:oMath xmlns:m="http://schemas.openxmlformats.org/officeDocument/2006/math">
                    <m:sSup>
                      <m:sSup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𝒚</m:t>
                        </m:r>
                      </m:e>
                      <m:sup>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sup>
                    </m:sSup>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f>
                      <m:f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fPr>
                      <m:num>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𝑭</m:t>
                        </m:r>
                      </m:num>
                      <m:den>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𝑬𝑰</m:t>
                        </m:r>
                      </m:den>
                    </m:f>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𝒚</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a14:m>
                <a:endParaRPr kumimoji="0" lang="nl-NL" sz="1800" b="1" i="0" u="none" strike="noStrike" kern="0" cap="none" spc="0" normalizeH="0" baseline="0" noProof="0" dirty="0">
                  <a:ln>
                    <a:noFill/>
                  </a:ln>
                  <a:solidFill>
                    <a:srgbClr val="000000"/>
                  </a:solidFill>
                  <a:effectLst/>
                  <a:uLnTx/>
                  <a:uFillTx/>
                </a:endParaRPr>
              </a:p>
            </p:txBody>
          </p:sp>
        </mc:Choice>
        <mc:Fallback xmlns="">
          <p:sp>
            <p:nvSpPr>
              <p:cNvPr id="56" name="Tekstvak 55">
                <a:extLst>
                  <a:ext uri="{FF2B5EF4-FFF2-40B4-BE49-F238E27FC236}">
                    <a16:creationId xmlns:a16="http://schemas.microsoft.com/office/drawing/2014/main" id="{F6D824C0-E510-4847-71E8-682955F64614}"/>
                  </a:ext>
                </a:extLst>
              </p:cNvPr>
              <p:cNvSpPr txBox="1">
                <a:spLocks noRot="1" noChangeAspect="1" noMove="1" noResize="1" noEditPoints="1" noAdjustHandles="1" noChangeArrowheads="1" noChangeShapeType="1" noTextEdit="1"/>
              </p:cNvSpPr>
              <p:nvPr/>
            </p:nvSpPr>
            <p:spPr>
              <a:xfrm>
                <a:off x="6781801" y="3440902"/>
                <a:ext cx="3701591" cy="489814"/>
              </a:xfrm>
              <a:prstGeom prst="rect">
                <a:avLst/>
              </a:prstGeom>
              <a:blipFill>
                <a:blip r:embed="rId5"/>
                <a:stretch>
                  <a:fillRect l="-1483" b="-7407"/>
                </a:stretch>
              </a:blipFill>
            </p:spPr>
            <p:txBody>
              <a:bodyPr/>
              <a:lstStyle/>
              <a:p>
                <a:r>
                  <a:rPr lang="nl-NL">
                    <a:noFill/>
                  </a:rPr>
                  <a:t> </a:t>
                </a:r>
              </a:p>
            </p:txBody>
          </p:sp>
        </mc:Fallback>
      </mc:AlternateContent>
      <p:sp>
        <p:nvSpPr>
          <p:cNvPr id="57" name="Tekstvak 56">
            <a:extLst>
              <a:ext uri="{FF2B5EF4-FFF2-40B4-BE49-F238E27FC236}">
                <a16:creationId xmlns:a16="http://schemas.microsoft.com/office/drawing/2014/main" id="{BA5E1F53-1B4C-FEFA-FF07-CB4F2BA51F6D}"/>
              </a:ext>
            </a:extLst>
          </p:cNvPr>
          <p:cNvSpPr txBox="1"/>
          <p:nvPr/>
        </p:nvSpPr>
        <p:spPr>
          <a:xfrm>
            <a:off x="6781800" y="1129421"/>
            <a:ext cx="27985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a:ln>
                  <a:noFill/>
                </a:ln>
                <a:solidFill>
                  <a:srgbClr val="000000"/>
                </a:solidFill>
                <a:effectLst/>
                <a:uLnTx/>
                <a:uFillTx/>
              </a:rPr>
              <a:t>Met snedemethode:</a:t>
            </a:r>
          </a:p>
        </p:txBody>
      </p:sp>
      <mc:AlternateContent xmlns:mc="http://schemas.openxmlformats.org/markup-compatibility/2006" xmlns:a14="http://schemas.microsoft.com/office/drawing/2010/main">
        <mc:Choice Requires="a14">
          <p:sp>
            <p:nvSpPr>
              <p:cNvPr id="58" name="Tekstvak 57">
                <a:extLst>
                  <a:ext uri="{FF2B5EF4-FFF2-40B4-BE49-F238E27FC236}">
                    <a16:creationId xmlns:a16="http://schemas.microsoft.com/office/drawing/2014/main" id="{FD801E54-2F59-9661-7D5E-8F044D1C185E}"/>
                  </a:ext>
                </a:extLst>
              </p:cNvPr>
              <p:cNvSpPr txBox="1"/>
              <p:nvPr/>
            </p:nvSpPr>
            <p:spPr>
              <a:xfrm>
                <a:off x="6757180" y="4008755"/>
                <a:ext cx="4444219" cy="7146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Oplossing:         </a:t>
                </a:r>
                <a14:m>
                  <m:oMath xmlns:m="http://schemas.openxmlformats.org/officeDocument/2006/math">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𝒚</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𝑨</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func>
                      <m:func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uncPr>
                      <m:fName>
                        <m:r>
                          <a:rPr kumimoji="0" lang="nl-NL" sz="1800" b="1" i="0"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𝐬𝐢𝐧</m:t>
                        </m:r>
                      </m:fName>
                      <m:e>
                        <m:d>
                          <m:d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dPr>
                          <m:e>
                            <m:rad>
                              <m:radPr>
                                <m:degHide m:val="on"/>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radPr>
                              <m:deg/>
                              <m:e>
                                <m:f>
                                  <m:f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Pr>
                                  <m:num>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𝑭</m:t>
                                    </m:r>
                                  </m:num>
                                  <m:den>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𝑬𝑰</m:t>
                                    </m:r>
                                  </m:den>
                                </m:f>
                              </m:e>
                            </m:rad>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𝒙</m:t>
                            </m:r>
                          </m:e>
                        </m:d>
                      </m:e>
                    </m:func>
                  </m:oMath>
                </a14:m>
                <a:r>
                  <a:rPr kumimoji="0" lang="nl-NL" sz="1800" b="1" i="0" u="none" strike="noStrike" kern="0" cap="none" spc="0" normalizeH="0" baseline="0" noProof="0" dirty="0">
                    <a:ln>
                      <a:noFill/>
                    </a:ln>
                    <a:solidFill>
                      <a:srgbClr val="000000"/>
                    </a:solidFill>
                    <a:effectLst/>
                    <a:uLnTx/>
                    <a:uFillTx/>
                  </a:rPr>
                  <a:t> </a:t>
                </a:r>
              </a:p>
            </p:txBody>
          </p:sp>
        </mc:Choice>
        <mc:Fallback xmlns="">
          <p:sp>
            <p:nvSpPr>
              <p:cNvPr id="58" name="Tekstvak 57">
                <a:extLst>
                  <a:ext uri="{FF2B5EF4-FFF2-40B4-BE49-F238E27FC236}">
                    <a16:creationId xmlns:a16="http://schemas.microsoft.com/office/drawing/2014/main" id="{FD801E54-2F59-9661-7D5E-8F044D1C185E}"/>
                  </a:ext>
                </a:extLst>
              </p:cNvPr>
              <p:cNvSpPr txBox="1">
                <a:spLocks noRot="1" noChangeAspect="1" noMove="1" noResize="1" noEditPoints="1" noAdjustHandles="1" noChangeArrowheads="1" noChangeShapeType="1" noTextEdit="1"/>
              </p:cNvSpPr>
              <p:nvPr/>
            </p:nvSpPr>
            <p:spPr>
              <a:xfrm>
                <a:off x="6757180" y="4008755"/>
                <a:ext cx="4444219" cy="714683"/>
              </a:xfrm>
              <a:prstGeom prst="rect">
                <a:avLst/>
              </a:prstGeom>
              <a:blipFill>
                <a:blip r:embed="rId6"/>
                <a:stretch>
                  <a:fillRect l="-1097"/>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59" name="Tekstvak 58">
                <a:extLst>
                  <a:ext uri="{FF2B5EF4-FFF2-40B4-BE49-F238E27FC236}">
                    <a16:creationId xmlns:a16="http://schemas.microsoft.com/office/drawing/2014/main" id="{5A36F055-039F-4C10-E196-E1ADA9375B96}"/>
                  </a:ext>
                </a:extLst>
              </p:cNvPr>
              <p:cNvSpPr txBox="1"/>
              <p:nvPr/>
            </p:nvSpPr>
            <p:spPr>
              <a:xfrm>
                <a:off x="1877716" y="4825735"/>
                <a:ext cx="8648700" cy="12783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Indifferente doorbuiging als </a:t>
                </a:r>
                <a14:m>
                  <m:oMath xmlns:m="http://schemas.openxmlformats.org/officeDocument/2006/math">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𝒚</m:t>
                    </m:r>
                    <m:d>
                      <m:d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ctrlPr>
                      </m:dPr>
                      <m:e>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𝒙</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𝑳</m:t>
                        </m:r>
                      </m:e>
                    </m:d>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𝟎</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𝑨</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func>
                      <m:func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uncPr>
                      <m:fName>
                        <m:r>
                          <a:rPr kumimoji="0" lang="nl-NL" sz="1800" b="1" i="0"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𝐬𝐢𝐧</m:t>
                        </m:r>
                      </m:fName>
                      <m:e>
                        <m:d>
                          <m:d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dPr>
                          <m:e>
                            <m:rad>
                              <m:radPr>
                                <m:degHide m:val="on"/>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radPr>
                              <m:deg/>
                              <m:e>
                                <m:f>
                                  <m:f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Pr>
                                  <m:num>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𝑭</m:t>
                                    </m:r>
                                  </m:num>
                                  <m:den>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𝑬𝑰</m:t>
                                    </m:r>
                                  </m:den>
                                </m:f>
                              </m:e>
                            </m:rad>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𝑳</m:t>
                            </m:r>
                          </m:e>
                        </m:d>
                      </m:e>
                    </m:func>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𝟎</m:t>
                    </m:r>
                  </m:oMath>
                </a14:m>
                <a:endParaRPr kumimoji="0" lang="nl-NL" sz="1800" b="1" i="0" u="none" strike="noStrike" kern="0" cap="none" spc="0" normalizeH="0" baseline="0" noProof="0" dirty="0">
                  <a:ln>
                    <a:noFill/>
                  </a:ln>
                  <a:solidFill>
                    <a:srgbClr val="000000"/>
                  </a:solidFill>
                  <a:effectLst/>
                  <a:uLnTx/>
                  <a:uFillTx/>
                  <a:ea typeface="Cambria Math" panose="020405030504060302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Dus </a:t>
                </a:r>
                <a14:m>
                  <m:oMath xmlns:m="http://schemas.openxmlformats.org/officeDocument/2006/math">
                    <m:rad>
                      <m:radPr>
                        <m:degHide m:val="on"/>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radPr>
                      <m:deg/>
                      <m:e>
                        <m:f>
                          <m:fPr>
                            <m:ctrlP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Pr>
                          <m:num>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𝑭</m:t>
                            </m:r>
                          </m:num>
                          <m:den>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𝑬𝑰</m:t>
                            </m:r>
                          </m:den>
                        </m:f>
                      </m:e>
                    </m:rad>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𝑳</m:t>
                    </m:r>
                    <m:r>
                      <a:rPr kumimoji="0" lang="nl-NL" sz="1800" b="1" i="0"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0"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𝐧</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𝝅</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𝒏</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𝟏</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𝟐</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𝟑</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oMath>
                </a14:m>
                <a:r>
                  <a:rPr kumimoji="0" lang="nl-NL" sz="1800" b="1" i="0" u="none" strike="noStrike" kern="0" cap="none" spc="0" normalizeH="0" baseline="0" noProof="0" dirty="0">
                    <a:ln>
                      <a:noFill/>
                    </a:ln>
                    <a:solidFill>
                      <a:srgbClr val="000000"/>
                    </a:solidFill>
                    <a:effectLst/>
                    <a:uLnTx/>
                    <a:uFillTx/>
                  </a:rPr>
                  <a:t>. </a:t>
                </a:r>
              </a:p>
            </p:txBody>
          </p:sp>
        </mc:Choice>
        <mc:Fallback xmlns="">
          <p:sp>
            <p:nvSpPr>
              <p:cNvPr id="59" name="Tekstvak 58">
                <a:extLst>
                  <a:ext uri="{FF2B5EF4-FFF2-40B4-BE49-F238E27FC236}">
                    <a16:creationId xmlns:a16="http://schemas.microsoft.com/office/drawing/2014/main" id="{5A36F055-039F-4C10-E196-E1ADA9375B96}"/>
                  </a:ext>
                </a:extLst>
              </p:cNvPr>
              <p:cNvSpPr txBox="1">
                <a:spLocks noRot="1" noChangeAspect="1" noMove="1" noResize="1" noEditPoints="1" noAdjustHandles="1" noChangeArrowheads="1" noChangeShapeType="1" noTextEdit="1"/>
              </p:cNvSpPr>
              <p:nvPr/>
            </p:nvSpPr>
            <p:spPr>
              <a:xfrm>
                <a:off x="1877716" y="4825735"/>
                <a:ext cx="8648700" cy="1278363"/>
              </a:xfrm>
              <a:prstGeom prst="rect">
                <a:avLst/>
              </a:prstGeom>
              <a:blipFill>
                <a:blip r:embed="rId7"/>
                <a:stretch>
                  <a:fillRect l="-564"/>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60" name="Rechthoek 59">
                <a:extLst>
                  <a:ext uri="{FF2B5EF4-FFF2-40B4-BE49-F238E27FC236}">
                    <a16:creationId xmlns:a16="http://schemas.microsoft.com/office/drawing/2014/main" id="{4BEADEE2-3348-0F7D-BFA0-20DF655FD4EC}"/>
                  </a:ext>
                </a:extLst>
              </p:cNvPr>
              <p:cNvSpPr/>
              <p:nvPr/>
            </p:nvSpPr>
            <p:spPr>
              <a:xfrm>
                <a:off x="5529412" y="5645656"/>
                <a:ext cx="3044360"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NL" sz="1800" b="1" i="1" u="none" strike="noStrike" kern="0" cap="none" spc="0" normalizeH="0" baseline="0" noProof="0" dirty="0" smtClean="0">
                            <a:ln>
                              <a:noFill/>
                            </a:ln>
                            <a:solidFill>
                              <a:srgbClr val="000000"/>
                            </a:solidFill>
                            <a:effectLst/>
                            <a:uLnTx/>
                            <a:uFillTx/>
                            <a:latin typeface="Cambria Math" panose="02040503050406030204" pitchFamily="18" charset="0"/>
                          </a:rPr>
                        </m:ctrlPr>
                      </m:sSubPr>
                      <m:e>
                        <m:r>
                          <a:rPr kumimoji="0" lang="nl-NL" sz="1800" b="1" i="1" u="none" strike="noStrike" kern="0" cap="none" spc="0" normalizeH="0" baseline="0" noProof="0" dirty="0" smtClean="0">
                            <a:ln>
                              <a:noFill/>
                            </a:ln>
                            <a:solidFill>
                              <a:srgbClr val="000000"/>
                            </a:solidFill>
                            <a:effectLst/>
                            <a:uLnTx/>
                            <a:uFillTx/>
                            <a:latin typeface="Cambria Math" panose="02040503050406030204" pitchFamily="18" charset="0"/>
                          </a:rPr>
                          <m:t>   </m:t>
                        </m:r>
                        <m:r>
                          <a:rPr kumimoji="0" lang="nl-NL" sz="1800" b="1" i="1" u="none" strike="noStrike" kern="0" cap="none" spc="0" normalizeH="0" baseline="0" noProof="0" dirty="0" smtClean="0">
                            <a:ln>
                              <a:noFill/>
                            </a:ln>
                            <a:solidFill>
                              <a:srgbClr val="000000"/>
                            </a:solidFill>
                            <a:effectLst/>
                            <a:uLnTx/>
                            <a:uFillTx/>
                            <a:latin typeface="Cambria Math" panose="02040503050406030204" pitchFamily="18" charset="0"/>
                          </a:rPr>
                          <m:t>𝑭</m:t>
                        </m:r>
                      </m:e>
                      <m:sub>
                        <m:r>
                          <a:rPr kumimoji="0" lang="nl-NL" sz="1800" b="1" i="1" u="none" strike="noStrike" kern="0" cap="none" spc="0" normalizeH="0" baseline="0" noProof="0" dirty="0" smtClean="0">
                            <a:ln>
                              <a:noFill/>
                            </a:ln>
                            <a:solidFill>
                              <a:srgbClr val="000000"/>
                            </a:solidFill>
                            <a:effectLst/>
                            <a:uLnTx/>
                            <a:uFillTx/>
                            <a:latin typeface="Cambria Math" panose="02040503050406030204" pitchFamily="18" charset="0"/>
                          </a:rPr>
                          <m:t>𝒌𝒓</m:t>
                        </m:r>
                      </m:sub>
                    </m:sSub>
                  </m:oMath>
                </a14:m>
                <a:r>
                  <a:rPr kumimoji="0" lang="nl-NL" sz="1800" b="1" i="0" u="none" strike="noStrike" kern="0" cap="none" spc="0" normalizeH="0" baseline="0" noProof="0" dirty="0">
                    <a:ln>
                      <a:noFill/>
                    </a:ln>
                    <a:solidFill>
                      <a:srgbClr val="000000"/>
                    </a:solidFill>
                    <a:effectLst/>
                    <a:uLnTx/>
                    <a:uFillTx/>
                  </a:rPr>
                  <a:t> is kleinste </a:t>
                </a:r>
                <a14:m>
                  <m:oMath xmlns:m="http://schemas.openxmlformats.org/officeDocument/2006/math">
                    <m:r>
                      <a:rPr kumimoji="0" lang="nl-NL" sz="1800" b="1" i="1" u="none" strike="noStrike" kern="0" cap="none" spc="0" normalizeH="0" baseline="0" noProof="0" dirty="0" smtClean="0">
                        <a:ln>
                          <a:noFill/>
                        </a:ln>
                        <a:solidFill>
                          <a:srgbClr val="000000"/>
                        </a:solidFill>
                        <a:effectLst/>
                        <a:uLnTx/>
                        <a:uFillTx/>
                        <a:latin typeface="Cambria Math" panose="02040503050406030204" pitchFamily="18" charset="0"/>
                      </a:rPr>
                      <m:t>𝑭</m:t>
                    </m:r>
                  </m:oMath>
                </a14:m>
                <a:r>
                  <a:rPr kumimoji="0" lang="nl-NL" sz="1800" b="1" i="0" u="none" strike="noStrike" kern="0" cap="none" spc="0" normalizeH="0" baseline="0" noProof="0" dirty="0">
                    <a:ln>
                      <a:noFill/>
                    </a:ln>
                    <a:solidFill>
                      <a:srgbClr val="000000"/>
                    </a:solidFill>
                    <a:effectLst/>
                    <a:uLnTx/>
                    <a:uFillTx/>
                  </a:rPr>
                  <a:t> dus </a:t>
                </a:r>
                <a14:m>
                  <m:oMath xmlns:m="http://schemas.openxmlformats.org/officeDocument/2006/math">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𝒏</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m:t>
                    </m:r>
                    <m:r>
                      <a:rPr kumimoji="0" lang="nl-NL" sz="1800" b="1" i="1" u="none" strike="noStrike" kern="0" cap="none" spc="0" normalizeH="0" baseline="0" noProof="0" smtClean="0">
                        <a:ln>
                          <a:noFill/>
                        </a:ln>
                        <a:solidFill>
                          <a:srgbClr val="000000"/>
                        </a:solidFill>
                        <a:effectLst/>
                        <a:uLnTx/>
                        <a:uFillTx/>
                        <a:latin typeface="Cambria Math" panose="02040503050406030204" pitchFamily="18" charset="0"/>
                      </a:rPr>
                      <m:t>𝟏</m:t>
                    </m:r>
                  </m:oMath>
                </a14:m>
                <a:endParaRPr kumimoji="0" lang="nl-NL" sz="1800" b="1" i="0" u="none" strike="noStrike" kern="0" cap="none" spc="0" normalizeH="0" baseline="0" noProof="0" dirty="0">
                  <a:ln>
                    <a:noFill/>
                  </a:ln>
                  <a:solidFill>
                    <a:srgbClr val="000000"/>
                  </a:solidFill>
                  <a:effectLst/>
                  <a:uLnTx/>
                  <a:uFillTx/>
                </a:endParaRPr>
              </a:p>
            </p:txBody>
          </p:sp>
        </mc:Choice>
        <mc:Fallback xmlns="">
          <p:sp>
            <p:nvSpPr>
              <p:cNvPr id="60" name="Rechthoek 59">
                <a:extLst>
                  <a:ext uri="{FF2B5EF4-FFF2-40B4-BE49-F238E27FC236}">
                    <a16:creationId xmlns:a16="http://schemas.microsoft.com/office/drawing/2014/main" id="{4BEADEE2-3348-0F7D-BFA0-20DF655FD4EC}"/>
                  </a:ext>
                </a:extLst>
              </p:cNvPr>
              <p:cNvSpPr>
                <a:spLocks noRot="1" noChangeAspect="1" noMove="1" noResize="1" noEditPoints="1" noAdjustHandles="1" noChangeArrowheads="1" noChangeShapeType="1" noTextEdit="1"/>
              </p:cNvSpPr>
              <p:nvPr/>
            </p:nvSpPr>
            <p:spPr>
              <a:xfrm>
                <a:off x="5529412" y="5645656"/>
                <a:ext cx="3044360" cy="369332"/>
              </a:xfrm>
              <a:prstGeom prst="rect">
                <a:avLst/>
              </a:prstGeom>
              <a:blipFill>
                <a:blip r:embed="rId8"/>
                <a:stretch>
                  <a:fillRect t="-6557" b="-26230"/>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61" name="Rechthoek 60">
                <a:extLst>
                  <a:ext uri="{FF2B5EF4-FFF2-40B4-BE49-F238E27FC236}">
                    <a16:creationId xmlns:a16="http://schemas.microsoft.com/office/drawing/2014/main" id="{3C9AC64C-D6F3-0199-82C3-9ECD338BD0FD}"/>
                  </a:ext>
                </a:extLst>
              </p:cNvPr>
              <p:cNvSpPr/>
              <p:nvPr/>
            </p:nvSpPr>
            <p:spPr>
              <a:xfrm>
                <a:off x="8496583" y="5440098"/>
                <a:ext cx="2459962" cy="67928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srgbClr val="000000"/>
                    </a:solidFill>
                    <a:effectLst/>
                    <a:uLnTx/>
                    <a:uFillTx/>
                  </a:rPr>
                  <a:t>dus</a:t>
                </a:r>
                <a:r>
                  <a:rPr kumimoji="0" lang="nl-NL" sz="2400" b="1" i="0" u="none" strike="noStrike" kern="0" cap="none" spc="0" normalizeH="0" baseline="0" noProof="0" dirty="0">
                    <a:ln>
                      <a:noFill/>
                    </a:ln>
                    <a:solidFill>
                      <a:srgbClr val="000000"/>
                    </a:solidFill>
                    <a:effectLst/>
                    <a:uLnTx/>
                    <a:uFillTx/>
                  </a:rPr>
                  <a:t> </a:t>
                </a:r>
                <a14:m>
                  <m:oMath xmlns:m="http://schemas.openxmlformats.org/officeDocument/2006/math">
                    <m:sSub>
                      <m:sSubPr>
                        <m:ctrlP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t>𝑭</m:t>
                        </m:r>
                      </m:e>
                      <m:sub>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t>𝒌𝒓</m:t>
                        </m:r>
                      </m:sub>
                    </m:sSub>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t>=</m:t>
                    </m:r>
                    <m:f>
                      <m:fPr>
                        <m:ctrlP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ctrlPr>
                      </m:fPr>
                      <m:num>
                        <m:sSup>
                          <m:sSupPr>
                            <m:ctrlP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pPr>
                          <m:e>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𝝅</m:t>
                            </m:r>
                          </m:e>
                          <m:sup>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𝟐</m:t>
                            </m:r>
                          </m:sup>
                        </m:sSup>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𝑬𝑰</m:t>
                        </m:r>
                      </m:num>
                      <m:den>
                        <m:sSup>
                          <m:sSupPr>
                            <m:ctrlP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ctrlPr>
                          </m:sSupPr>
                          <m:e>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t>𝑳</m:t>
                            </m:r>
                          </m:e>
                          <m:sup>
                            <m:r>
                              <a:rPr kumimoji="0" lang="nl-NL" sz="2400" b="1" i="1" u="none" strike="noStrike" kern="0" cap="none" spc="0" normalizeH="0" baseline="0" noProof="0" smtClean="0">
                                <a:ln>
                                  <a:noFill/>
                                </a:ln>
                                <a:solidFill>
                                  <a:srgbClr val="000000"/>
                                </a:solidFill>
                                <a:effectLst/>
                                <a:uLnTx/>
                                <a:uFillTx/>
                                <a:latin typeface="Cambria Math" panose="02040503050406030204" pitchFamily="18" charset="0"/>
                              </a:rPr>
                              <m:t>𝟐</m:t>
                            </m:r>
                          </m:sup>
                        </m:sSup>
                      </m:den>
                    </m:f>
                  </m:oMath>
                </a14:m>
                <a:endParaRPr kumimoji="0" lang="nl-NL" sz="2400" b="1" i="0" u="none" strike="noStrike" kern="0" cap="none" spc="0" normalizeH="0" baseline="0" noProof="0" dirty="0">
                  <a:ln>
                    <a:noFill/>
                  </a:ln>
                  <a:solidFill>
                    <a:srgbClr val="000000"/>
                  </a:solidFill>
                  <a:effectLst/>
                  <a:uLnTx/>
                  <a:uFillTx/>
                </a:endParaRPr>
              </a:p>
            </p:txBody>
          </p:sp>
        </mc:Choice>
        <mc:Fallback xmlns="">
          <p:sp>
            <p:nvSpPr>
              <p:cNvPr id="61" name="Rechthoek 60">
                <a:extLst>
                  <a:ext uri="{FF2B5EF4-FFF2-40B4-BE49-F238E27FC236}">
                    <a16:creationId xmlns:a16="http://schemas.microsoft.com/office/drawing/2014/main" id="{3C9AC64C-D6F3-0199-82C3-9ECD338BD0FD}"/>
                  </a:ext>
                </a:extLst>
              </p:cNvPr>
              <p:cNvSpPr>
                <a:spLocks noRot="1" noChangeAspect="1" noMove="1" noResize="1" noEditPoints="1" noAdjustHandles="1" noChangeArrowheads="1" noChangeShapeType="1" noTextEdit="1"/>
              </p:cNvSpPr>
              <p:nvPr/>
            </p:nvSpPr>
            <p:spPr>
              <a:xfrm>
                <a:off x="8496583" y="5440098"/>
                <a:ext cx="2459962" cy="679289"/>
              </a:xfrm>
              <a:prstGeom prst="rect">
                <a:avLst/>
              </a:prstGeom>
              <a:blipFill>
                <a:blip r:embed="rId9"/>
                <a:stretch>
                  <a:fillRect l="-2233"/>
                </a:stretch>
              </a:blipFill>
            </p:spPr>
            <p:txBody>
              <a:bodyPr/>
              <a:lstStyle/>
              <a:p>
                <a:r>
                  <a:rPr lang="nl-NL">
                    <a:noFill/>
                  </a:rPr>
                  <a:t> </a:t>
                </a:r>
              </a:p>
            </p:txBody>
          </p:sp>
        </mc:Fallback>
      </mc:AlternateContent>
      <p:sp>
        <p:nvSpPr>
          <p:cNvPr id="62" name="Rechthoek 61">
            <a:extLst>
              <a:ext uri="{FF2B5EF4-FFF2-40B4-BE49-F238E27FC236}">
                <a16:creationId xmlns:a16="http://schemas.microsoft.com/office/drawing/2014/main" id="{023322CE-D5EB-B2E1-E5DF-B637A50ED074}"/>
              </a:ext>
            </a:extLst>
          </p:cNvPr>
          <p:cNvSpPr/>
          <p:nvPr/>
        </p:nvSpPr>
        <p:spPr>
          <a:xfrm>
            <a:off x="9008226" y="5464916"/>
            <a:ext cx="1583574" cy="759735"/>
          </a:xfrm>
          <a:prstGeom prst="rect">
            <a:avLst/>
          </a:prstGeom>
          <a:no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sp>
        <p:nvSpPr>
          <p:cNvPr id="67" name="Titel 1">
            <a:extLst>
              <a:ext uri="{FF2B5EF4-FFF2-40B4-BE49-F238E27FC236}">
                <a16:creationId xmlns:a16="http://schemas.microsoft.com/office/drawing/2014/main" id="{9D45100D-9A64-3E18-41CF-705D404C079B}"/>
              </a:ext>
            </a:extLst>
          </p:cNvPr>
          <p:cNvSpPr txBox="1">
            <a:spLocks/>
          </p:cNvSpPr>
          <p:nvPr/>
        </p:nvSpPr>
        <p:spPr>
          <a:xfrm>
            <a:off x="1524000" y="13189"/>
            <a:ext cx="9220200" cy="1118889"/>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nl-NL" sz="3600" b="0" i="0" u="none" strike="noStrike" kern="1200" cap="none" spc="0" normalizeH="0" baseline="0" noProof="0" dirty="0">
                <a:ln>
                  <a:noFill/>
                </a:ln>
                <a:solidFill>
                  <a:srgbClr val="000000"/>
                </a:solidFill>
                <a:effectLst/>
                <a:uLnTx/>
                <a:uFillTx/>
                <a:latin typeface="Congenial"/>
                <a:ea typeface="+mj-ea"/>
                <a:cs typeface="+mj-cs"/>
              </a:rPr>
              <a:t>Wanneer treedt </a:t>
            </a:r>
            <a:r>
              <a:rPr kumimoji="0" lang="nl-NL" sz="3600" b="0" i="0" u="sng" strike="noStrike" kern="1200" cap="none" spc="0" normalizeH="0" baseline="0" noProof="0" dirty="0">
                <a:ln>
                  <a:noFill/>
                </a:ln>
                <a:solidFill>
                  <a:srgbClr val="000000"/>
                </a:solidFill>
                <a:effectLst/>
                <a:uLnTx/>
                <a:uFillTx/>
                <a:latin typeface="Congenial"/>
                <a:ea typeface="+mj-ea"/>
                <a:cs typeface="+mj-cs"/>
              </a:rPr>
              <a:t>stabiele</a:t>
            </a:r>
            <a:r>
              <a:rPr kumimoji="0" lang="nl-NL" sz="3600" b="0" i="0" u="none" strike="noStrike" kern="1200" cap="none" spc="0" normalizeH="0" baseline="0" noProof="0" dirty="0">
                <a:ln>
                  <a:noFill/>
                </a:ln>
                <a:solidFill>
                  <a:srgbClr val="000000"/>
                </a:solidFill>
                <a:effectLst/>
                <a:uLnTx/>
                <a:uFillTx/>
                <a:latin typeface="Congenial"/>
                <a:ea typeface="+mj-ea"/>
                <a:cs typeface="+mj-cs"/>
              </a:rPr>
              <a:t> doorbuiging op? </a:t>
            </a:r>
          </a:p>
        </p:txBody>
      </p:sp>
      <p:sp>
        <p:nvSpPr>
          <p:cNvPr id="68" name="Line 14">
            <a:extLst>
              <a:ext uri="{FF2B5EF4-FFF2-40B4-BE49-F238E27FC236}">
                <a16:creationId xmlns:a16="http://schemas.microsoft.com/office/drawing/2014/main" id="{A028CFB7-540A-2348-AF4E-FF8803F288AA}"/>
              </a:ext>
            </a:extLst>
          </p:cNvPr>
          <p:cNvSpPr>
            <a:spLocks noChangeShapeType="1"/>
          </p:cNvSpPr>
          <p:nvPr/>
        </p:nvSpPr>
        <p:spPr bwMode="auto">
          <a:xfrm>
            <a:off x="1828800" y="914400"/>
            <a:ext cx="8458200"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endParaRPr>
          </a:p>
        </p:txBody>
      </p:sp>
      <p:pic>
        <p:nvPicPr>
          <p:cNvPr id="71" name="Afbeelding 70" descr="Afbeelding met logo, Graphics, Lettertype, symbool&#10;&#10;Door AI gegenereerde inhoud is mogelijk onjuist.">
            <a:extLst>
              <a:ext uri="{FF2B5EF4-FFF2-40B4-BE49-F238E27FC236}">
                <a16:creationId xmlns:a16="http://schemas.microsoft.com/office/drawing/2014/main" id="{FAC8F0A9-F09C-964F-777A-4C308E7EAE95}"/>
              </a:ext>
            </a:extLst>
          </p:cNvPr>
          <p:cNvPicPr>
            <a:picLocks noChangeAspect="1"/>
          </p:cNvPicPr>
          <p:nvPr/>
        </p:nvPicPr>
        <p:blipFill>
          <a:blip r:embed="rId10"/>
          <a:stretch>
            <a:fillRect/>
          </a:stretch>
        </p:blipFill>
        <p:spPr>
          <a:xfrm>
            <a:off x="10602748" y="6019800"/>
            <a:ext cx="533400" cy="533400"/>
          </a:xfrm>
          <a:prstGeom prst="rect">
            <a:avLst/>
          </a:prstGeom>
        </p:spPr>
      </p:pic>
      <p:sp>
        <p:nvSpPr>
          <p:cNvPr id="72" name="Tijdelijke aanduiding voor dianummer 6">
            <a:extLst>
              <a:ext uri="{FF2B5EF4-FFF2-40B4-BE49-F238E27FC236}">
                <a16:creationId xmlns:a16="http://schemas.microsoft.com/office/drawing/2014/main" id="{A9F2FC50-F32B-5576-2858-430BC51D345A}"/>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9</a:t>
            </a:fld>
            <a:endParaRPr lang="en-US" sz="4800" dirty="0"/>
          </a:p>
        </p:txBody>
      </p:sp>
      <p:grpSp>
        <p:nvGrpSpPr>
          <p:cNvPr id="26" name="Groep 25">
            <a:extLst>
              <a:ext uri="{FF2B5EF4-FFF2-40B4-BE49-F238E27FC236}">
                <a16:creationId xmlns:a16="http://schemas.microsoft.com/office/drawing/2014/main" id="{64CFE091-26FE-147C-D570-05649512E6A0}"/>
              </a:ext>
            </a:extLst>
          </p:cNvPr>
          <p:cNvGrpSpPr/>
          <p:nvPr/>
        </p:nvGrpSpPr>
        <p:grpSpPr>
          <a:xfrm>
            <a:off x="2310096" y="1126299"/>
            <a:ext cx="3307838" cy="3811526"/>
            <a:chOff x="2441365" y="1059390"/>
            <a:chExt cx="3307838" cy="3811526"/>
          </a:xfrm>
        </p:grpSpPr>
        <p:grpSp>
          <p:nvGrpSpPr>
            <p:cNvPr id="13" name="Groep 12">
              <a:extLst>
                <a:ext uri="{FF2B5EF4-FFF2-40B4-BE49-F238E27FC236}">
                  <a16:creationId xmlns:a16="http://schemas.microsoft.com/office/drawing/2014/main" id="{7DC8B18B-ABE7-944E-4FFF-ABF1D9925528}"/>
                </a:ext>
              </a:extLst>
            </p:cNvPr>
            <p:cNvGrpSpPr/>
            <p:nvPr/>
          </p:nvGrpSpPr>
          <p:grpSpPr>
            <a:xfrm>
              <a:off x="2441365" y="1059390"/>
              <a:ext cx="3307838" cy="3811526"/>
              <a:chOff x="2414705" y="1059390"/>
              <a:chExt cx="3307838" cy="3811526"/>
            </a:xfrm>
          </p:grpSpPr>
          <p:grpSp>
            <p:nvGrpSpPr>
              <p:cNvPr id="70" name="Groep 69">
                <a:extLst>
                  <a:ext uri="{FF2B5EF4-FFF2-40B4-BE49-F238E27FC236}">
                    <a16:creationId xmlns:a16="http://schemas.microsoft.com/office/drawing/2014/main" id="{AE4A3CA4-1863-BF4F-D07B-20BC4A60D9BC}"/>
                  </a:ext>
                </a:extLst>
              </p:cNvPr>
              <p:cNvGrpSpPr/>
              <p:nvPr/>
            </p:nvGrpSpPr>
            <p:grpSpPr>
              <a:xfrm>
                <a:off x="2414705" y="1059390"/>
                <a:ext cx="3307838" cy="3811526"/>
                <a:chOff x="2414705" y="1059390"/>
                <a:chExt cx="3307838" cy="3811526"/>
              </a:xfrm>
            </p:grpSpPr>
            <p:pic>
              <p:nvPicPr>
                <p:cNvPr id="3" name="Tijdelijke aanduiding voor inhoud 8">
                  <a:extLst>
                    <a:ext uri="{FF2B5EF4-FFF2-40B4-BE49-F238E27FC236}">
                      <a16:creationId xmlns:a16="http://schemas.microsoft.com/office/drawing/2014/main" id="{9B29ACC0-808B-A80C-466F-C9B397A6786C}"/>
                    </a:ext>
                  </a:extLst>
                </p:cNvPr>
                <p:cNvPicPr>
                  <a:picLocks noChangeAspect="1"/>
                </p:cNvPicPr>
                <p:nvPr/>
              </p:nvPicPr>
              <p:blipFill rotWithShape="1">
                <a:blip r:embed="rId11">
                  <a:extLst>
                    <a:ext uri="{28A0092B-C50C-407E-A947-70E740481C1C}">
                      <a14:useLocalDpi xmlns:a14="http://schemas.microsoft.com/office/drawing/2010/main" val="0"/>
                    </a:ext>
                  </a:extLst>
                </a:blip>
                <a:srcRect r="50000" b="13139"/>
                <a:stretch/>
              </p:blipFill>
              <p:spPr>
                <a:xfrm>
                  <a:off x="2414705" y="1061351"/>
                  <a:ext cx="1447800" cy="3806075"/>
                </a:xfrm>
                <a:prstGeom prst="rect">
                  <a:avLst/>
                </a:prstGeom>
              </p:spPr>
            </p:pic>
            <p:sp>
              <p:nvSpPr>
                <p:cNvPr id="4" name="Rechthoek 3">
                  <a:extLst>
                    <a:ext uri="{FF2B5EF4-FFF2-40B4-BE49-F238E27FC236}">
                      <a16:creationId xmlns:a16="http://schemas.microsoft.com/office/drawing/2014/main" id="{DA46C68F-3AC7-B58D-3F11-A1D27BBA39DE}"/>
                    </a:ext>
                  </a:extLst>
                </p:cNvPr>
                <p:cNvSpPr/>
                <p:nvPr/>
              </p:nvSpPr>
              <p:spPr>
                <a:xfrm>
                  <a:off x="3505200" y="1745190"/>
                  <a:ext cx="228600" cy="228600"/>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sp>
              <p:nvSpPr>
                <p:cNvPr id="5" name="Rechthoek 4">
                  <a:extLst>
                    <a:ext uri="{FF2B5EF4-FFF2-40B4-BE49-F238E27FC236}">
                      <a16:creationId xmlns:a16="http://schemas.microsoft.com/office/drawing/2014/main" id="{0646DEEB-E70F-AA09-84C0-1C50B70364AF}"/>
                    </a:ext>
                  </a:extLst>
                </p:cNvPr>
                <p:cNvSpPr/>
                <p:nvPr/>
              </p:nvSpPr>
              <p:spPr>
                <a:xfrm>
                  <a:off x="2762250" y="1065390"/>
                  <a:ext cx="228600" cy="228600"/>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sp>
              <p:nvSpPr>
                <p:cNvPr id="6" name="Rechthoek 5">
                  <a:extLst>
                    <a:ext uri="{FF2B5EF4-FFF2-40B4-BE49-F238E27FC236}">
                      <a16:creationId xmlns:a16="http://schemas.microsoft.com/office/drawing/2014/main" id="{93FA71A0-D0A6-83BF-3E79-262E86205CDC}"/>
                    </a:ext>
                  </a:extLst>
                </p:cNvPr>
                <p:cNvSpPr/>
                <p:nvPr/>
              </p:nvSpPr>
              <p:spPr>
                <a:xfrm>
                  <a:off x="2952750" y="4259790"/>
                  <a:ext cx="228600" cy="228600"/>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sp>
              <p:nvSpPr>
                <p:cNvPr id="9" name="Rechthoek 8">
                  <a:extLst>
                    <a:ext uri="{FF2B5EF4-FFF2-40B4-BE49-F238E27FC236}">
                      <a16:creationId xmlns:a16="http://schemas.microsoft.com/office/drawing/2014/main" id="{C1B3E3D9-AFFF-BF14-8E63-F2EA80675D18}"/>
                    </a:ext>
                  </a:extLst>
                </p:cNvPr>
                <p:cNvSpPr/>
                <p:nvPr/>
              </p:nvSpPr>
              <p:spPr>
                <a:xfrm>
                  <a:off x="3190875" y="2964389"/>
                  <a:ext cx="390525" cy="381001"/>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32C30D77-70E7-45D3-21DD-35689BE42950}"/>
                        </a:ext>
                      </a:extLst>
                    </p:cNvPr>
                    <p:cNvSpPr txBox="1"/>
                    <p:nvPr/>
                  </p:nvSpPr>
                  <p:spPr>
                    <a:xfrm>
                      <a:off x="3021129" y="1212113"/>
                      <a:ext cx="214226"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𝐹</m:t>
                            </m:r>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10" name="Tekstvak 9">
                      <a:extLst>
                        <a:ext uri="{FF2B5EF4-FFF2-40B4-BE49-F238E27FC236}">
                          <a16:creationId xmlns:a16="http://schemas.microsoft.com/office/drawing/2014/main" id="{32C30D77-70E7-45D3-21DD-35689BE42950}"/>
                        </a:ext>
                      </a:extLst>
                    </p:cNvPr>
                    <p:cNvSpPr txBox="1">
                      <a:spLocks noRot="1" noChangeAspect="1" noMove="1" noResize="1" noEditPoints="1" noAdjustHandles="1" noChangeArrowheads="1" noChangeShapeType="1" noTextEdit="1"/>
                    </p:cNvSpPr>
                    <p:nvPr/>
                  </p:nvSpPr>
                  <p:spPr>
                    <a:xfrm>
                      <a:off x="3021129" y="1212113"/>
                      <a:ext cx="214226" cy="276999"/>
                    </a:xfrm>
                    <a:prstGeom prst="rect">
                      <a:avLst/>
                    </a:prstGeom>
                    <a:blipFill>
                      <a:blip r:embed="rId12"/>
                      <a:stretch>
                        <a:fillRect l="-25714" r="-17143" b="-8889"/>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2" name="Tekstvak 11">
                      <a:extLst>
                        <a:ext uri="{FF2B5EF4-FFF2-40B4-BE49-F238E27FC236}">
                          <a16:creationId xmlns:a16="http://schemas.microsoft.com/office/drawing/2014/main" id="{3C577C19-1A12-0907-D65A-2EB1C93BC2D9}"/>
                        </a:ext>
                      </a:extLst>
                    </p:cNvPr>
                    <p:cNvSpPr txBox="1"/>
                    <p:nvPr/>
                  </p:nvSpPr>
                  <p:spPr>
                    <a:xfrm>
                      <a:off x="3014576" y="4046224"/>
                      <a:ext cx="214226"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𝐹</m:t>
                            </m:r>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12" name="Tekstvak 11">
                      <a:extLst>
                        <a:ext uri="{FF2B5EF4-FFF2-40B4-BE49-F238E27FC236}">
                          <a16:creationId xmlns:a16="http://schemas.microsoft.com/office/drawing/2014/main" id="{3C577C19-1A12-0907-D65A-2EB1C93BC2D9}"/>
                        </a:ext>
                      </a:extLst>
                    </p:cNvPr>
                    <p:cNvSpPr txBox="1">
                      <a:spLocks noRot="1" noChangeAspect="1" noMove="1" noResize="1" noEditPoints="1" noAdjustHandles="1" noChangeArrowheads="1" noChangeShapeType="1" noTextEdit="1"/>
                    </p:cNvSpPr>
                    <p:nvPr/>
                  </p:nvSpPr>
                  <p:spPr>
                    <a:xfrm>
                      <a:off x="3014576" y="4046224"/>
                      <a:ext cx="214226" cy="276999"/>
                    </a:xfrm>
                    <a:prstGeom prst="rect">
                      <a:avLst/>
                    </a:prstGeom>
                    <a:blipFill>
                      <a:blip r:embed="rId13"/>
                      <a:stretch>
                        <a:fillRect l="-25714" r="-17143" b="-8889"/>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39554056-67E8-721B-0458-039D8A0D5B10}"/>
                        </a:ext>
                      </a:extLst>
                    </p:cNvPr>
                    <p:cNvSpPr txBox="1"/>
                    <p:nvPr/>
                  </p:nvSpPr>
                  <p:spPr>
                    <a:xfrm>
                      <a:off x="3290974" y="2998575"/>
                      <a:ext cx="550022"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ctrlPr>
                              </m:sSubPr>
                              <m:e>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𝑦</m:t>
                                </m:r>
                              </m:e>
                              <m:sub>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𝑚𝑎𝑥</m:t>
                                </m:r>
                              </m:sub>
                            </m:sSub>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14" name="Tekstvak 13">
                      <a:extLst>
                        <a:ext uri="{FF2B5EF4-FFF2-40B4-BE49-F238E27FC236}">
                          <a16:creationId xmlns:a16="http://schemas.microsoft.com/office/drawing/2014/main" id="{39554056-67E8-721B-0458-039D8A0D5B10}"/>
                        </a:ext>
                      </a:extLst>
                    </p:cNvPr>
                    <p:cNvSpPr txBox="1">
                      <a:spLocks noRot="1" noChangeAspect="1" noMove="1" noResize="1" noEditPoints="1" noAdjustHandles="1" noChangeArrowheads="1" noChangeShapeType="1" noTextEdit="1"/>
                    </p:cNvSpPr>
                    <p:nvPr/>
                  </p:nvSpPr>
                  <p:spPr>
                    <a:xfrm>
                      <a:off x="3290974" y="2998575"/>
                      <a:ext cx="550022" cy="276999"/>
                    </a:xfrm>
                    <a:prstGeom prst="rect">
                      <a:avLst/>
                    </a:prstGeom>
                    <a:blipFill>
                      <a:blip r:embed="rId14"/>
                      <a:stretch>
                        <a:fillRect l="-8889" b="-28889"/>
                      </a:stretch>
                    </a:blipFill>
                  </p:spPr>
                  <p:txBody>
                    <a:bodyPr/>
                    <a:lstStyle/>
                    <a:p>
                      <a:r>
                        <a:rPr lang="nl-NL">
                          <a:noFill/>
                        </a:rPr>
                        <a:t> </a:t>
                      </a:r>
                    </a:p>
                  </p:txBody>
                </p:sp>
              </mc:Fallback>
            </mc:AlternateContent>
            <p:pic>
              <p:nvPicPr>
                <p:cNvPr id="15" name="Tijdelijke aanduiding voor inhoud 8">
                  <a:extLst>
                    <a:ext uri="{FF2B5EF4-FFF2-40B4-BE49-F238E27FC236}">
                      <a16:creationId xmlns:a16="http://schemas.microsoft.com/office/drawing/2014/main" id="{87C92009-9600-47E3-EC65-D192EA2D377F}"/>
                    </a:ext>
                  </a:extLst>
                </p:cNvPr>
                <p:cNvPicPr>
                  <a:picLocks noChangeAspect="1"/>
                </p:cNvPicPr>
                <p:nvPr/>
              </p:nvPicPr>
              <p:blipFill rotWithShape="1">
                <a:blip r:embed="rId11">
                  <a:extLst>
                    <a:ext uri="{28A0092B-C50C-407E-A947-70E740481C1C}">
                      <a14:useLocalDpi xmlns:a14="http://schemas.microsoft.com/office/drawing/2010/main" val="0"/>
                    </a:ext>
                  </a:extLst>
                </a:blip>
                <a:srcRect l="10526" r="52632" b="63525"/>
                <a:stretch/>
              </p:blipFill>
              <p:spPr bwMode="auto">
                <a:xfrm>
                  <a:off x="4572000" y="1061352"/>
                  <a:ext cx="1066800" cy="159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hthoek 17">
                  <a:extLst>
                    <a:ext uri="{FF2B5EF4-FFF2-40B4-BE49-F238E27FC236}">
                      <a16:creationId xmlns:a16="http://schemas.microsoft.com/office/drawing/2014/main" id="{12CF46AC-0F02-A8AD-F7C8-83762F0F0B4D}"/>
                    </a:ext>
                  </a:extLst>
                </p:cNvPr>
                <p:cNvSpPr/>
                <p:nvPr/>
              </p:nvSpPr>
              <p:spPr>
                <a:xfrm>
                  <a:off x="4724400" y="1059390"/>
                  <a:ext cx="228600" cy="228600"/>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sp>
              <p:nvSpPr>
                <p:cNvPr id="19" name="Rechthoek 18">
                  <a:extLst>
                    <a:ext uri="{FF2B5EF4-FFF2-40B4-BE49-F238E27FC236}">
                      <a16:creationId xmlns:a16="http://schemas.microsoft.com/office/drawing/2014/main" id="{C50DBC86-7606-1227-7BD0-0F3C904583E1}"/>
                    </a:ext>
                  </a:extLst>
                </p:cNvPr>
                <p:cNvSpPr/>
                <p:nvPr/>
              </p:nvSpPr>
              <p:spPr>
                <a:xfrm>
                  <a:off x="5410200" y="1745190"/>
                  <a:ext cx="228600" cy="228600"/>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cxnSp>
              <p:nvCxnSpPr>
                <p:cNvPr id="20" name="Rechte verbindingslijn 19">
                  <a:extLst>
                    <a:ext uri="{FF2B5EF4-FFF2-40B4-BE49-F238E27FC236}">
                      <a16:creationId xmlns:a16="http://schemas.microsoft.com/office/drawing/2014/main" id="{4E61333B-D47F-41D7-4924-545FE49D8E97}"/>
                    </a:ext>
                  </a:extLst>
                </p:cNvPr>
                <p:cNvCxnSpPr/>
                <p:nvPr/>
              </p:nvCxnSpPr>
              <p:spPr>
                <a:xfrm>
                  <a:off x="4779000" y="2659590"/>
                  <a:ext cx="0" cy="1981200"/>
                </a:xfrm>
                <a:prstGeom prst="line">
                  <a:avLst/>
                </a:prstGeom>
                <a:noFill/>
                <a:ln w="6350" cap="flat" cmpd="sng" algn="ctr">
                  <a:solidFill>
                    <a:srgbClr val="E8E8E8"/>
                  </a:solidFill>
                  <a:prstDash val="solid"/>
                  <a:miter lim="800000"/>
                </a:ln>
                <a:effectLst/>
              </p:spPr>
            </p:cxnSp>
            <p:sp>
              <p:nvSpPr>
                <p:cNvPr id="21" name="Tekstvak 20">
                  <a:extLst>
                    <a:ext uri="{FF2B5EF4-FFF2-40B4-BE49-F238E27FC236}">
                      <a16:creationId xmlns:a16="http://schemas.microsoft.com/office/drawing/2014/main" id="{D1B74463-7291-B341-14AC-87555D1EBA75}"/>
                    </a:ext>
                  </a:extLst>
                </p:cNvPr>
                <p:cNvSpPr txBox="1"/>
                <p:nvPr/>
              </p:nvSpPr>
              <p:spPr>
                <a:xfrm>
                  <a:off x="3590503" y="1675375"/>
                  <a:ext cx="403957"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a:ln>
                        <a:noFill/>
                      </a:ln>
                      <a:solidFill>
                        <a:srgbClr val="000000"/>
                      </a:solidFill>
                      <a:effectLst/>
                      <a:uLnTx/>
                      <a:uFillTx/>
                    </a:rPr>
                    <a:t>y-as</a:t>
                  </a:r>
                </a:p>
              </p:txBody>
            </p:sp>
            <p:sp>
              <p:nvSpPr>
                <p:cNvPr id="22" name="Rechthoek 21">
                  <a:extLst>
                    <a:ext uri="{FF2B5EF4-FFF2-40B4-BE49-F238E27FC236}">
                      <a16:creationId xmlns:a16="http://schemas.microsoft.com/office/drawing/2014/main" id="{09460E76-8009-A3E0-72D1-C24F4B1A82D5}"/>
                    </a:ext>
                  </a:extLst>
                </p:cNvPr>
                <p:cNvSpPr/>
                <p:nvPr/>
              </p:nvSpPr>
              <p:spPr>
                <a:xfrm>
                  <a:off x="5225250" y="2173815"/>
                  <a:ext cx="219247" cy="483814"/>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FFFFFF"/>
                    </a:solidFill>
                    <a:effectLst/>
                    <a:uLnTx/>
                    <a:uFillTx/>
                    <a:latin typeface="Avenir Next LT Pro Light"/>
                    <a:ea typeface="+mn-ea"/>
                    <a:cs typeface="+mn-cs"/>
                  </a:endParaRPr>
                </a:p>
              </p:txBody>
            </p:sp>
            <p:cxnSp>
              <p:nvCxnSpPr>
                <p:cNvPr id="23" name="Rechte verbindingslijn met pijl 22">
                  <a:extLst>
                    <a:ext uri="{FF2B5EF4-FFF2-40B4-BE49-F238E27FC236}">
                      <a16:creationId xmlns:a16="http://schemas.microsoft.com/office/drawing/2014/main" id="{14B9F3C8-7DB9-02D6-22AE-A81B95BF4966}"/>
                    </a:ext>
                  </a:extLst>
                </p:cNvPr>
                <p:cNvCxnSpPr>
                  <a:cxnSpLocks/>
                </p:cNvCxnSpPr>
                <p:nvPr/>
              </p:nvCxnSpPr>
              <p:spPr>
                <a:xfrm>
                  <a:off x="4779000" y="1855803"/>
                  <a:ext cx="0" cy="1800000"/>
                </a:xfrm>
                <a:prstGeom prst="straightConnector1">
                  <a:avLst/>
                </a:prstGeom>
                <a:noFill/>
                <a:ln w="3175" cap="flat" cmpd="sng" algn="ctr">
                  <a:solidFill>
                    <a:schemeClr val="bg1"/>
                  </a:solidFill>
                  <a:prstDash val="solid"/>
                  <a:miter lim="800000"/>
                  <a:headEnd type="none"/>
                  <a:tailEnd type="none"/>
                </a:ln>
                <a:effectLst/>
              </p:spPr>
            </p:cxnSp>
            <mc:AlternateContent xmlns:mc="http://schemas.openxmlformats.org/markup-compatibility/2006" xmlns:a14="http://schemas.microsoft.com/office/drawing/2010/main">
              <mc:Choice Requires="a14">
                <p:sp>
                  <p:nvSpPr>
                    <p:cNvPr id="25" name="Tekstvak 24">
                      <a:extLst>
                        <a:ext uri="{FF2B5EF4-FFF2-40B4-BE49-F238E27FC236}">
                          <a16:creationId xmlns:a16="http://schemas.microsoft.com/office/drawing/2014/main" id="{86B83105-7FE7-B5EF-0D7C-66802EF99609}"/>
                        </a:ext>
                      </a:extLst>
                    </p:cNvPr>
                    <p:cNvSpPr txBox="1"/>
                    <p:nvPr/>
                  </p:nvSpPr>
                  <p:spPr>
                    <a:xfrm>
                      <a:off x="4897523" y="1136185"/>
                      <a:ext cx="214226"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𝐹</m:t>
                            </m:r>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25" name="Tekstvak 24">
                      <a:extLst>
                        <a:ext uri="{FF2B5EF4-FFF2-40B4-BE49-F238E27FC236}">
                          <a16:creationId xmlns:a16="http://schemas.microsoft.com/office/drawing/2014/main" id="{86B83105-7FE7-B5EF-0D7C-66802EF99609}"/>
                        </a:ext>
                      </a:extLst>
                    </p:cNvPr>
                    <p:cNvSpPr txBox="1">
                      <a:spLocks noRot="1" noChangeAspect="1" noMove="1" noResize="1" noEditPoints="1" noAdjustHandles="1" noChangeArrowheads="1" noChangeShapeType="1" noTextEdit="1"/>
                    </p:cNvSpPr>
                    <p:nvPr/>
                  </p:nvSpPr>
                  <p:spPr>
                    <a:xfrm>
                      <a:off x="4897523" y="1136185"/>
                      <a:ext cx="214226" cy="276999"/>
                    </a:xfrm>
                    <a:prstGeom prst="rect">
                      <a:avLst/>
                    </a:prstGeom>
                    <a:blipFill>
                      <a:blip r:embed="rId15"/>
                      <a:stretch>
                        <a:fillRect l="-22222" r="-16667" b="-8696"/>
                      </a:stretch>
                    </a:blipFill>
                  </p:spPr>
                  <p:txBody>
                    <a:bodyPr/>
                    <a:lstStyle/>
                    <a:p>
                      <a:r>
                        <a:rPr lang="nl-NL">
                          <a:noFill/>
                        </a:rPr>
                        <a:t> </a:t>
                      </a:r>
                    </a:p>
                  </p:txBody>
                </p:sp>
              </mc:Fallback>
            </mc:AlternateContent>
            <p:cxnSp>
              <p:nvCxnSpPr>
                <p:cNvPr id="40" name="Rechte verbindingslijn met pijl 39">
                  <a:extLst>
                    <a:ext uri="{FF2B5EF4-FFF2-40B4-BE49-F238E27FC236}">
                      <a16:creationId xmlns:a16="http://schemas.microsoft.com/office/drawing/2014/main" id="{1F7DA7D8-ABF2-3C5D-62D4-667037A348FB}"/>
                    </a:ext>
                  </a:extLst>
                </p:cNvPr>
                <p:cNvCxnSpPr/>
                <p:nvPr/>
              </p:nvCxnSpPr>
              <p:spPr>
                <a:xfrm flipV="1">
                  <a:off x="4953000" y="2657629"/>
                  <a:ext cx="0" cy="617944"/>
                </a:xfrm>
                <a:prstGeom prst="straightConnector1">
                  <a:avLst/>
                </a:prstGeom>
                <a:noFill/>
                <a:ln w="38100" cap="flat" cmpd="sng" algn="ctr">
                  <a:solidFill>
                    <a:srgbClr val="FF0000"/>
                  </a:solidFill>
                  <a:prstDash val="solid"/>
                  <a:miter lim="800000"/>
                  <a:tailEnd type="triangle"/>
                </a:ln>
                <a:effectLst/>
              </p:spPr>
            </p:cxnSp>
            <p:cxnSp>
              <p:nvCxnSpPr>
                <p:cNvPr id="41" name="Rechte verbindingslijn met pijl 40">
                  <a:extLst>
                    <a:ext uri="{FF2B5EF4-FFF2-40B4-BE49-F238E27FC236}">
                      <a16:creationId xmlns:a16="http://schemas.microsoft.com/office/drawing/2014/main" id="{1111F4B1-8149-25F7-B512-F74DF0975243}"/>
                    </a:ext>
                  </a:extLst>
                </p:cNvPr>
                <p:cNvCxnSpPr>
                  <a:cxnSpLocks/>
                </p:cNvCxnSpPr>
                <p:nvPr/>
              </p:nvCxnSpPr>
              <p:spPr>
                <a:xfrm>
                  <a:off x="4779001" y="1135590"/>
                  <a:ext cx="1" cy="619200"/>
                </a:xfrm>
                <a:prstGeom prst="straightConnector1">
                  <a:avLst/>
                </a:prstGeom>
                <a:noFill/>
                <a:ln w="38100" cap="flat" cmpd="sng" algn="ctr">
                  <a:solidFill>
                    <a:srgbClr val="FF0000"/>
                  </a:solidFill>
                  <a:prstDash val="solid"/>
                  <a:miter lim="800000"/>
                  <a:tailEnd type="triangle"/>
                </a:ln>
                <a:effectLst/>
              </p:spPr>
            </p:cxnSp>
            <p:cxnSp>
              <p:nvCxnSpPr>
                <p:cNvPr id="42" name="Rechte verbindingslijn met pijl 41">
                  <a:extLst>
                    <a:ext uri="{FF2B5EF4-FFF2-40B4-BE49-F238E27FC236}">
                      <a16:creationId xmlns:a16="http://schemas.microsoft.com/office/drawing/2014/main" id="{BFC7C947-40CA-70E9-039E-A772B972773D}"/>
                    </a:ext>
                  </a:extLst>
                </p:cNvPr>
                <p:cNvCxnSpPr>
                  <a:cxnSpLocks/>
                </p:cNvCxnSpPr>
                <p:nvPr/>
              </p:nvCxnSpPr>
              <p:spPr>
                <a:xfrm>
                  <a:off x="2924008" y="1142691"/>
                  <a:ext cx="1" cy="619200"/>
                </a:xfrm>
                <a:prstGeom prst="straightConnector1">
                  <a:avLst/>
                </a:prstGeom>
                <a:noFill/>
                <a:ln w="38100" cap="flat" cmpd="sng" algn="ctr">
                  <a:solidFill>
                    <a:srgbClr val="FF0000"/>
                  </a:solidFill>
                  <a:prstDash val="solid"/>
                  <a:miter lim="800000"/>
                  <a:tailEnd type="triangle"/>
                </a:ln>
                <a:effectLst/>
              </p:spPr>
            </p:cxnSp>
            <p:cxnSp>
              <p:nvCxnSpPr>
                <p:cNvPr id="43" name="Rechte verbindingslijn met pijl 42">
                  <a:extLst>
                    <a:ext uri="{FF2B5EF4-FFF2-40B4-BE49-F238E27FC236}">
                      <a16:creationId xmlns:a16="http://schemas.microsoft.com/office/drawing/2014/main" id="{978636BB-9206-31D5-3D21-0D8512C6C917}"/>
                    </a:ext>
                  </a:extLst>
                </p:cNvPr>
                <p:cNvCxnSpPr/>
                <p:nvPr/>
              </p:nvCxnSpPr>
              <p:spPr>
                <a:xfrm flipV="1">
                  <a:off x="2924009" y="4000654"/>
                  <a:ext cx="0" cy="617944"/>
                </a:xfrm>
                <a:prstGeom prst="straightConnector1">
                  <a:avLst/>
                </a:prstGeom>
                <a:noFill/>
                <a:ln w="38100" cap="flat" cmpd="sng" algn="ctr">
                  <a:solidFill>
                    <a:srgbClr val="FF0000"/>
                  </a:solidFill>
                  <a:prstDash val="solid"/>
                  <a:miter lim="800000"/>
                  <a:tailEnd type="triangle"/>
                </a:ln>
                <a:effectLst/>
              </p:spPr>
            </p:cxnSp>
            <mc:AlternateContent xmlns:mc="http://schemas.openxmlformats.org/markup-compatibility/2006" xmlns:a14="http://schemas.microsoft.com/office/drawing/2010/main">
              <mc:Choice Requires="a14">
                <p:sp>
                  <p:nvSpPr>
                    <p:cNvPr id="44" name="Tekstvak 43">
                      <a:extLst>
                        <a:ext uri="{FF2B5EF4-FFF2-40B4-BE49-F238E27FC236}">
                          <a16:creationId xmlns:a16="http://schemas.microsoft.com/office/drawing/2014/main" id="{98BFC2E8-62E2-8CA2-E464-7FC9C6447ECD}"/>
                        </a:ext>
                      </a:extLst>
                    </p:cNvPr>
                    <p:cNvSpPr txBox="1"/>
                    <p:nvPr/>
                  </p:nvSpPr>
                  <p:spPr>
                    <a:xfrm>
                      <a:off x="5081674" y="3154889"/>
                      <a:ext cx="214226"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𝐹</m:t>
                            </m:r>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44" name="Tekstvak 43">
                      <a:extLst>
                        <a:ext uri="{FF2B5EF4-FFF2-40B4-BE49-F238E27FC236}">
                          <a16:creationId xmlns:a16="http://schemas.microsoft.com/office/drawing/2014/main" id="{98BFC2E8-62E2-8CA2-E464-7FC9C6447ECD}"/>
                        </a:ext>
                      </a:extLst>
                    </p:cNvPr>
                    <p:cNvSpPr txBox="1">
                      <a:spLocks noRot="1" noChangeAspect="1" noMove="1" noResize="1" noEditPoints="1" noAdjustHandles="1" noChangeArrowheads="1" noChangeShapeType="1" noTextEdit="1"/>
                    </p:cNvSpPr>
                    <p:nvPr/>
                  </p:nvSpPr>
                  <p:spPr>
                    <a:xfrm>
                      <a:off x="5081674" y="3154889"/>
                      <a:ext cx="214226" cy="276999"/>
                    </a:xfrm>
                    <a:prstGeom prst="rect">
                      <a:avLst/>
                    </a:prstGeom>
                    <a:blipFill>
                      <a:blip r:embed="rId16"/>
                      <a:stretch>
                        <a:fillRect l="-25714" r="-17143" b="-8889"/>
                      </a:stretch>
                    </a:blipFill>
                  </p:spPr>
                  <p:txBody>
                    <a:bodyPr/>
                    <a:lstStyle/>
                    <a:p>
                      <a:r>
                        <a:rPr lang="nl-NL">
                          <a:noFill/>
                        </a:rPr>
                        <a:t> </a:t>
                      </a:r>
                    </a:p>
                  </p:txBody>
                </p:sp>
              </mc:Fallback>
            </mc:AlternateContent>
            <p:sp>
              <p:nvSpPr>
                <p:cNvPr id="45" name="Tekstvak 44">
                  <a:extLst>
                    <a:ext uri="{FF2B5EF4-FFF2-40B4-BE49-F238E27FC236}">
                      <a16:creationId xmlns:a16="http://schemas.microsoft.com/office/drawing/2014/main" id="{DBFEBA09-2B01-C2A1-EDDB-8A38386D5B2C}"/>
                    </a:ext>
                  </a:extLst>
                </p:cNvPr>
                <p:cNvSpPr txBox="1"/>
                <p:nvPr/>
              </p:nvSpPr>
              <p:spPr>
                <a:xfrm>
                  <a:off x="4324402" y="3226258"/>
                  <a:ext cx="403957"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nl-NL" kern="0" dirty="0">
                      <a:solidFill>
                        <a:srgbClr val="000000"/>
                      </a:solidFill>
                    </a:rPr>
                    <a:t>x-as</a:t>
                  </a:r>
                  <a:endParaRPr kumimoji="0" lang="nl-NL" sz="1800" b="0" i="0" u="none" strike="noStrike" kern="0" cap="none" spc="0" normalizeH="0" baseline="0" noProof="0" dirty="0">
                    <a:ln>
                      <a:noFill/>
                    </a:ln>
                    <a:solidFill>
                      <a:srgbClr val="000000"/>
                    </a:solidFill>
                    <a:effectLst/>
                    <a:uLnTx/>
                    <a:uFillTx/>
                  </a:endParaRPr>
                </a:p>
              </p:txBody>
            </p:sp>
            <p:cxnSp>
              <p:nvCxnSpPr>
                <p:cNvPr id="46" name="Rechte verbindingslijn met pijl 45">
                  <a:extLst>
                    <a:ext uri="{FF2B5EF4-FFF2-40B4-BE49-F238E27FC236}">
                      <a16:creationId xmlns:a16="http://schemas.microsoft.com/office/drawing/2014/main" id="{4CAC681D-4065-1689-E061-9B7258FC59FF}"/>
                    </a:ext>
                  </a:extLst>
                </p:cNvPr>
                <p:cNvCxnSpPr>
                  <a:cxnSpLocks/>
                </p:cNvCxnSpPr>
                <p:nvPr/>
              </p:nvCxnSpPr>
              <p:spPr>
                <a:xfrm>
                  <a:off x="4813200" y="2657629"/>
                  <a:ext cx="139800" cy="0"/>
                </a:xfrm>
                <a:prstGeom prst="straightConnector1">
                  <a:avLst/>
                </a:prstGeom>
                <a:noFill/>
                <a:ln w="6350" cap="flat" cmpd="sng" algn="ctr">
                  <a:solidFill>
                    <a:srgbClr val="E8E8E8"/>
                  </a:solidFill>
                  <a:prstDash val="solid"/>
                  <a:miter lim="800000"/>
                  <a:tailEnd type="triangle"/>
                </a:ln>
                <a:effectLst/>
              </p:spPr>
            </p:cxnSp>
            <p:sp>
              <p:nvSpPr>
                <p:cNvPr id="48" name="Tekstvak 47">
                  <a:extLst>
                    <a:ext uri="{FF2B5EF4-FFF2-40B4-BE49-F238E27FC236}">
                      <a16:creationId xmlns:a16="http://schemas.microsoft.com/office/drawing/2014/main" id="{95E422CE-F5BC-5F2C-AF9D-6E09204DA17B}"/>
                    </a:ext>
                  </a:extLst>
                </p:cNvPr>
                <p:cNvSpPr txBox="1"/>
                <p:nvPr/>
              </p:nvSpPr>
              <p:spPr>
                <a:xfrm>
                  <a:off x="5318586" y="1485610"/>
                  <a:ext cx="403957"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a:ln>
                        <a:noFill/>
                      </a:ln>
                      <a:solidFill>
                        <a:srgbClr val="000000"/>
                      </a:solidFill>
                      <a:effectLst/>
                      <a:uLnTx/>
                      <a:uFillTx/>
                    </a:rPr>
                    <a:t>y-as</a:t>
                  </a:r>
                </a:p>
              </p:txBody>
            </p:sp>
            <p:sp>
              <p:nvSpPr>
                <p:cNvPr id="50" name="Tekstvak 49">
                  <a:extLst>
                    <a:ext uri="{FF2B5EF4-FFF2-40B4-BE49-F238E27FC236}">
                      <a16:creationId xmlns:a16="http://schemas.microsoft.com/office/drawing/2014/main" id="{067CA819-8690-E6AE-193C-9C77E50CBA15}"/>
                    </a:ext>
                  </a:extLst>
                </p:cNvPr>
                <p:cNvSpPr txBox="1"/>
                <p:nvPr/>
              </p:nvSpPr>
              <p:spPr>
                <a:xfrm>
                  <a:off x="3015367" y="4536523"/>
                  <a:ext cx="401135"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a:ln>
                        <a:noFill/>
                      </a:ln>
                      <a:solidFill>
                        <a:srgbClr val="000000"/>
                      </a:solidFill>
                      <a:effectLst/>
                      <a:uLnTx/>
                      <a:uFillTx/>
                    </a:rPr>
                    <a:t>x-as</a:t>
                  </a:r>
                </a:p>
              </p:txBody>
            </p:sp>
            <p:sp>
              <p:nvSpPr>
                <p:cNvPr id="52" name="Boog 51">
                  <a:extLst>
                    <a:ext uri="{FF2B5EF4-FFF2-40B4-BE49-F238E27FC236}">
                      <a16:creationId xmlns:a16="http://schemas.microsoft.com/office/drawing/2014/main" id="{8CCC012E-1CF4-DD9F-BE95-F2389D88B9C6}"/>
                    </a:ext>
                  </a:extLst>
                </p:cNvPr>
                <p:cNvSpPr/>
                <p:nvPr/>
              </p:nvSpPr>
              <p:spPr>
                <a:xfrm rot="9533490">
                  <a:off x="4798226" y="2571767"/>
                  <a:ext cx="341197" cy="307125"/>
                </a:xfrm>
                <a:prstGeom prst="arc">
                  <a:avLst>
                    <a:gd name="adj1" fmla="val 10783929"/>
                    <a:gd name="adj2" fmla="val 0"/>
                  </a:avLst>
                </a:prstGeom>
                <a:noFill/>
                <a:ln w="41275" cap="flat" cmpd="sng" algn="ctr">
                  <a:solidFill>
                    <a:srgbClr val="FF0000"/>
                  </a:solidFill>
                  <a:prstDash val="solid"/>
                  <a:miter lim="800000"/>
                  <a:headEnd type="triangl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srgbClr val="000000"/>
                    </a:solidFill>
                    <a:effectLst/>
                    <a:uLnTx/>
                    <a:uFillTx/>
                    <a:latin typeface="Avenir Next LT Pro Light"/>
                    <a:ea typeface="+mn-ea"/>
                    <a:cs typeface="+mn-cs"/>
                  </a:endParaRPr>
                </a:p>
              </p:txBody>
            </p:sp>
            <mc:AlternateContent xmlns:mc="http://schemas.openxmlformats.org/markup-compatibility/2006" xmlns:a14="http://schemas.microsoft.com/office/drawing/2010/main">
              <mc:Choice Requires="a14">
                <p:sp>
                  <p:nvSpPr>
                    <p:cNvPr id="53" name="Tekstvak 52">
                      <a:extLst>
                        <a:ext uri="{FF2B5EF4-FFF2-40B4-BE49-F238E27FC236}">
                          <a16:creationId xmlns:a16="http://schemas.microsoft.com/office/drawing/2014/main" id="{13B5239E-CA1B-08D2-B8FC-E457E14C2CBD}"/>
                        </a:ext>
                      </a:extLst>
                    </p:cNvPr>
                    <p:cNvSpPr txBox="1"/>
                    <p:nvPr/>
                  </p:nvSpPr>
                  <p:spPr>
                    <a:xfrm>
                      <a:off x="5145743" y="2796996"/>
                      <a:ext cx="266932"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NL" sz="1800" b="0" i="1" u="none" strike="noStrike" kern="0" cap="none" spc="0" normalizeH="0" baseline="0" noProof="0" smtClean="0">
                                <a:ln>
                                  <a:noFill/>
                                </a:ln>
                                <a:solidFill>
                                  <a:srgbClr val="000000"/>
                                </a:solidFill>
                                <a:effectLst/>
                                <a:uLnTx/>
                                <a:uFillTx/>
                                <a:latin typeface="Cambria Math" panose="02040503050406030204" pitchFamily="18" charset="0"/>
                              </a:rPr>
                              <m:t>𝑀</m:t>
                            </m:r>
                          </m:oMath>
                        </m:oMathPara>
                      </a14:m>
                      <a:endParaRPr kumimoji="0" lang="nl-NL" sz="1800" b="0" i="0" u="none" strike="noStrike" kern="0" cap="none" spc="0" normalizeH="0" baseline="0" noProof="0" dirty="0">
                        <a:ln>
                          <a:noFill/>
                        </a:ln>
                        <a:solidFill>
                          <a:srgbClr val="000000"/>
                        </a:solidFill>
                        <a:effectLst/>
                        <a:uLnTx/>
                        <a:uFillTx/>
                      </a:endParaRPr>
                    </a:p>
                  </p:txBody>
                </p:sp>
              </mc:Choice>
              <mc:Fallback xmlns="">
                <p:sp>
                  <p:nvSpPr>
                    <p:cNvPr id="53" name="Tekstvak 52">
                      <a:extLst>
                        <a:ext uri="{FF2B5EF4-FFF2-40B4-BE49-F238E27FC236}">
                          <a16:creationId xmlns:a16="http://schemas.microsoft.com/office/drawing/2014/main" id="{13B5239E-CA1B-08D2-B8FC-E457E14C2CBD}"/>
                        </a:ext>
                      </a:extLst>
                    </p:cNvPr>
                    <p:cNvSpPr txBox="1">
                      <a:spLocks noRot="1" noChangeAspect="1" noMove="1" noResize="1" noEditPoints="1" noAdjustHandles="1" noChangeArrowheads="1" noChangeShapeType="1" noTextEdit="1"/>
                    </p:cNvSpPr>
                    <p:nvPr/>
                  </p:nvSpPr>
                  <p:spPr>
                    <a:xfrm>
                      <a:off x="5145743" y="2796996"/>
                      <a:ext cx="266932" cy="276999"/>
                    </a:xfrm>
                    <a:prstGeom prst="rect">
                      <a:avLst/>
                    </a:prstGeom>
                    <a:blipFill>
                      <a:blip r:embed="rId18"/>
                      <a:stretch>
                        <a:fillRect l="-18182" r="-15909" b="-8889"/>
                      </a:stretch>
                    </a:blipFill>
                  </p:spPr>
                  <p:txBody>
                    <a:bodyPr/>
                    <a:lstStyle/>
                    <a:p>
                      <a:r>
                        <a:rPr lang="nl-NL">
                          <a:noFill/>
                        </a:rPr>
                        <a:t> </a:t>
                      </a:r>
                    </a:p>
                  </p:txBody>
                </p:sp>
              </mc:Fallback>
            </mc:AlternateContent>
            <p:sp>
              <p:nvSpPr>
                <p:cNvPr id="69" name="Rechthoek 68">
                  <a:extLst>
                    <a:ext uri="{FF2B5EF4-FFF2-40B4-BE49-F238E27FC236}">
                      <a16:creationId xmlns:a16="http://schemas.microsoft.com/office/drawing/2014/main" id="{B8113F45-73F2-7BEE-7A67-533D7D55BE11}"/>
                    </a:ext>
                  </a:extLst>
                </p:cNvPr>
                <p:cNvSpPr/>
                <p:nvPr/>
              </p:nvSpPr>
              <p:spPr>
                <a:xfrm>
                  <a:off x="2843917" y="4675022"/>
                  <a:ext cx="133347" cy="19589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5764F300-BC7F-BD6A-78C4-F2086E6C8F73}"/>
                      </a:ext>
                    </a:extLst>
                  </p:cNvPr>
                  <p:cNvSpPr txBox="1"/>
                  <p:nvPr/>
                </p:nvSpPr>
                <p:spPr>
                  <a:xfrm>
                    <a:off x="5067204" y="2421077"/>
                    <a:ext cx="2060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b="0" i="1" smtClean="0">
                              <a:solidFill>
                                <a:schemeClr val="bg1"/>
                              </a:solidFill>
                              <a:latin typeface="Cambria Math" panose="02040503050406030204" pitchFamily="18" charset="0"/>
                            </a:rPr>
                            <m:t>𝑃</m:t>
                          </m:r>
                        </m:oMath>
                      </m:oMathPara>
                    </a14:m>
                    <a:endParaRPr lang="nl-NL" dirty="0"/>
                  </a:p>
                </p:txBody>
              </p:sp>
            </mc:Choice>
            <mc:Fallback xmlns="">
              <p:sp>
                <p:nvSpPr>
                  <p:cNvPr id="7" name="Tekstvak 6">
                    <a:extLst>
                      <a:ext uri="{FF2B5EF4-FFF2-40B4-BE49-F238E27FC236}">
                        <a16:creationId xmlns:a16="http://schemas.microsoft.com/office/drawing/2014/main" id="{5764F300-BC7F-BD6A-78C4-F2086E6C8F73}"/>
                      </a:ext>
                    </a:extLst>
                  </p:cNvPr>
                  <p:cNvSpPr txBox="1">
                    <a:spLocks noRot="1" noChangeAspect="1" noMove="1" noResize="1" noEditPoints="1" noAdjustHandles="1" noChangeArrowheads="1" noChangeShapeType="1" noTextEdit="1"/>
                  </p:cNvSpPr>
                  <p:nvPr/>
                </p:nvSpPr>
                <p:spPr>
                  <a:xfrm>
                    <a:off x="5067204" y="2421077"/>
                    <a:ext cx="206018" cy="276999"/>
                  </a:xfrm>
                  <a:prstGeom prst="rect">
                    <a:avLst/>
                  </a:prstGeom>
                  <a:blipFill>
                    <a:blip r:embed="rId19"/>
                    <a:stretch>
                      <a:fillRect l="-23529" r="-26471" b="-8696"/>
                    </a:stretch>
                  </a:blipFill>
                </p:spPr>
                <p:txBody>
                  <a:bodyPr/>
                  <a:lstStyle/>
                  <a:p>
                    <a:r>
                      <a:rPr lang="nl-NL">
                        <a:noFill/>
                      </a:rPr>
                      <a:t> </a:t>
                    </a:r>
                  </a:p>
                </p:txBody>
              </p:sp>
            </mc:Fallback>
          </mc:AlternateContent>
          <p:sp>
            <p:nvSpPr>
              <p:cNvPr id="8" name="Ovaal 7">
                <a:extLst>
                  <a:ext uri="{FF2B5EF4-FFF2-40B4-BE49-F238E27FC236}">
                    <a16:creationId xmlns:a16="http://schemas.microsoft.com/office/drawing/2014/main" id="{C782C784-B571-FB1D-263F-162B4151F8F6}"/>
                  </a:ext>
                </a:extLst>
              </p:cNvPr>
              <p:cNvSpPr>
                <a:spLocks noChangeAspect="1"/>
              </p:cNvSpPr>
              <p:nvPr/>
            </p:nvSpPr>
            <p:spPr>
              <a:xfrm>
                <a:off x="4909336" y="2594141"/>
                <a:ext cx="72000" cy="72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10">
                <a:extLst>
                  <a:ext uri="{FF2B5EF4-FFF2-40B4-BE49-F238E27FC236}">
                    <a16:creationId xmlns:a16="http://schemas.microsoft.com/office/drawing/2014/main" id="{3D3D7422-6AD4-5834-FBF3-B771FAB820BF}"/>
                  </a:ext>
                </a:extLst>
              </p:cNvPr>
              <p:cNvSpPr>
                <a:spLocks noChangeAspect="1"/>
              </p:cNvSpPr>
              <p:nvPr/>
            </p:nvSpPr>
            <p:spPr>
              <a:xfrm>
                <a:off x="4753210" y="1833000"/>
                <a:ext cx="72000" cy="72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4" name="Rechthoek 23">
              <a:extLst>
                <a:ext uri="{FF2B5EF4-FFF2-40B4-BE49-F238E27FC236}">
                  <a16:creationId xmlns:a16="http://schemas.microsoft.com/office/drawing/2014/main" id="{621EFB5A-D87C-66EA-BD7E-160616790BF3}"/>
                </a:ext>
              </a:extLst>
            </p:cNvPr>
            <p:cNvSpPr/>
            <p:nvPr/>
          </p:nvSpPr>
          <p:spPr>
            <a:xfrm>
              <a:off x="5196873" y="1869000"/>
              <a:ext cx="359196" cy="35205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524584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9">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60" grpId="0"/>
      <p:bldP spid="61" grpId="0"/>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CF5B7-9D15-A96C-AF53-85F53F8F2D53}"/>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1E64591B-B607-7E41-59B0-5966DF52D041}"/>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23512A98-C585-3CE1-7C02-D486FE22BE91}"/>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10</a:t>
            </a:fld>
            <a:endParaRPr lang="en-US" sz="4800" dirty="0"/>
          </a:p>
        </p:txBody>
      </p:sp>
      <p:sp>
        <p:nvSpPr>
          <p:cNvPr id="7" name="Titel 1">
            <a:extLst>
              <a:ext uri="{FF2B5EF4-FFF2-40B4-BE49-F238E27FC236}">
                <a16:creationId xmlns:a16="http://schemas.microsoft.com/office/drawing/2014/main" id="{A0DD3AF8-6DD9-926E-F2B8-DE2194E85D70}"/>
              </a:ext>
            </a:extLst>
          </p:cNvPr>
          <p:cNvSpPr txBox="1">
            <a:spLocks/>
          </p:cNvSpPr>
          <p:nvPr/>
        </p:nvSpPr>
        <p:spPr>
          <a:xfrm>
            <a:off x="636428" y="57166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Historische Context</a:t>
            </a:r>
            <a:endParaRPr kumimoji="0" lang="nl-NL" sz="4000" b="0" i="0" u="none" strike="noStrike" kern="1200" cap="none" spc="0" normalizeH="0" baseline="0" noProof="0" dirty="0">
              <a:ln>
                <a:noFill/>
              </a:ln>
              <a:solidFill>
                <a:sysClr val="windowText" lastClr="000000"/>
              </a:solidFill>
              <a:effectLst/>
              <a:uLnTx/>
              <a:uFillTx/>
              <a:latin typeface="Aptos Display" panose="02110004020202020204"/>
              <a:ea typeface="+mj-ea"/>
              <a:cs typeface="+mj-cs"/>
            </a:endParaRPr>
          </a:p>
        </p:txBody>
      </p:sp>
      <p:sp>
        <p:nvSpPr>
          <p:cNvPr id="14" name="Tekstvak 13">
            <a:extLst>
              <a:ext uri="{FF2B5EF4-FFF2-40B4-BE49-F238E27FC236}">
                <a16:creationId xmlns:a16="http://schemas.microsoft.com/office/drawing/2014/main" id="{DEA1B924-8A98-72D3-9985-F7FFE3A3C606}"/>
              </a:ext>
            </a:extLst>
          </p:cNvPr>
          <p:cNvSpPr txBox="1"/>
          <p:nvPr/>
        </p:nvSpPr>
        <p:spPr>
          <a:xfrm>
            <a:off x="636428" y="457200"/>
            <a:ext cx="9296400" cy="5355312"/>
          </a:xfrm>
          <a:prstGeom prst="rect">
            <a:avLst/>
          </a:prstGeom>
          <a:noFill/>
        </p:spPr>
        <p:txBody>
          <a:bodyPr wrap="square" rtlCol="0">
            <a:spAutoFit/>
          </a:bodyPr>
          <a:lstStyle/>
          <a:p>
            <a:r>
              <a:rPr lang="nl-NL" sz="2400" b="1" dirty="0">
                <a:solidFill>
                  <a:schemeClr val="bg1"/>
                </a:solidFill>
              </a:rPr>
              <a:t>Knikproblemen in de 17</a:t>
            </a:r>
            <a:r>
              <a:rPr lang="nl-NL" sz="2400" b="1" baseline="30000" dirty="0">
                <a:solidFill>
                  <a:schemeClr val="bg1"/>
                </a:solidFill>
              </a:rPr>
              <a:t>e</a:t>
            </a:r>
            <a:r>
              <a:rPr lang="nl-NL" sz="2400" b="1" dirty="0">
                <a:solidFill>
                  <a:schemeClr val="bg1"/>
                </a:solidFill>
              </a:rPr>
              <a:t>/18</a:t>
            </a:r>
            <a:r>
              <a:rPr lang="nl-NL" sz="2400" b="1" baseline="30000" dirty="0">
                <a:solidFill>
                  <a:schemeClr val="bg1"/>
                </a:solidFill>
              </a:rPr>
              <a:t>e</a:t>
            </a:r>
            <a:r>
              <a:rPr lang="nl-NL" sz="2400" b="1" dirty="0">
                <a:solidFill>
                  <a:schemeClr val="bg1"/>
                </a:solidFill>
              </a:rPr>
              <a:t> eeuw</a:t>
            </a:r>
          </a:p>
          <a:p>
            <a:endParaRPr lang="nl-NL" dirty="0">
              <a:solidFill>
                <a:schemeClr val="bg1"/>
              </a:solidFill>
            </a:endParaRPr>
          </a:p>
          <a:p>
            <a:r>
              <a:rPr lang="nl-NL" sz="2000" b="1" dirty="0">
                <a:solidFill>
                  <a:schemeClr val="bg1"/>
                </a:solidFill>
              </a:rPr>
              <a:t>Bouwkunde </a:t>
            </a:r>
          </a:p>
          <a:p>
            <a:r>
              <a:rPr lang="nl-NL" sz="2000" b="1" dirty="0">
                <a:solidFill>
                  <a:schemeClr val="bg1"/>
                </a:solidFill>
              </a:rPr>
              <a:t>slankere houten stijlen;</a:t>
            </a:r>
          </a:p>
          <a:p>
            <a:r>
              <a:rPr lang="nl-NL" sz="2000" b="1" dirty="0">
                <a:solidFill>
                  <a:schemeClr val="bg1"/>
                </a:solidFill>
              </a:rPr>
              <a:t>Slankere brugpijlers; </a:t>
            </a:r>
          </a:p>
          <a:p>
            <a:r>
              <a:rPr lang="nl-NL" sz="2000" b="1" dirty="0">
                <a:solidFill>
                  <a:schemeClr val="bg1"/>
                </a:solidFill>
              </a:rPr>
              <a:t>hogere bouwsteigers</a:t>
            </a:r>
          </a:p>
          <a:p>
            <a:endParaRPr lang="nl-NL" sz="2000" b="1" dirty="0">
              <a:solidFill>
                <a:schemeClr val="bg1"/>
              </a:solidFill>
            </a:endParaRPr>
          </a:p>
          <a:p>
            <a:r>
              <a:rPr lang="nl-NL" sz="2000" b="1" dirty="0">
                <a:solidFill>
                  <a:schemeClr val="bg1"/>
                </a:solidFill>
              </a:rPr>
              <a:t>Scheepsbouw</a:t>
            </a:r>
          </a:p>
          <a:p>
            <a:r>
              <a:rPr lang="nl-NL" sz="2000" b="1" dirty="0">
                <a:solidFill>
                  <a:schemeClr val="bg1"/>
                </a:solidFill>
              </a:rPr>
              <a:t>Hogere scheepsmasten met meer zeil en langere spanten</a:t>
            </a:r>
          </a:p>
          <a:p>
            <a:endParaRPr lang="nl-NL" sz="2000" b="1" dirty="0">
              <a:solidFill>
                <a:schemeClr val="bg1"/>
              </a:solidFill>
            </a:endParaRPr>
          </a:p>
          <a:p>
            <a:r>
              <a:rPr lang="nl-NL" sz="2000" b="1" dirty="0">
                <a:solidFill>
                  <a:schemeClr val="bg1"/>
                </a:solidFill>
              </a:rPr>
              <a:t>Mijnbouw</a:t>
            </a:r>
          </a:p>
          <a:p>
            <a:r>
              <a:rPr lang="nl-NL" sz="2000" b="1" dirty="0">
                <a:solidFill>
                  <a:schemeClr val="bg1"/>
                </a:solidFill>
              </a:rPr>
              <a:t>Mijnstempels</a:t>
            </a:r>
          </a:p>
          <a:p>
            <a:endParaRPr lang="nl-NL" sz="2000" b="1" dirty="0">
              <a:solidFill>
                <a:schemeClr val="bg1"/>
              </a:solidFill>
            </a:endParaRPr>
          </a:p>
          <a:p>
            <a:r>
              <a:rPr lang="nl-NL" sz="2000" b="1" dirty="0">
                <a:solidFill>
                  <a:schemeClr val="bg1"/>
                </a:solidFill>
              </a:rPr>
              <a:t>Verklaringen</a:t>
            </a:r>
          </a:p>
          <a:p>
            <a:r>
              <a:rPr lang="nl-NL" sz="2000" b="1" dirty="0">
                <a:solidFill>
                  <a:schemeClr val="bg1"/>
                </a:solidFill>
              </a:rPr>
              <a:t>inzakken toegeschreven aan zwak hout, scheefstand, slechte ondersteuning, teveel zeil, verkeerde zeilvoering, overbelasting etc.</a:t>
            </a:r>
          </a:p>
          <a:p>
            <a:r>
              <a:rPr lang="nl-NL" sz="2000" b="1" dirty="0">
                <a:solidFill>
                  <a:schemeClr val="bg1"/>
                </a:solidFill>
              </a:rPr>
              <a:t>Het plotseling uitknikken werd niet gezien als instabiliteit</a:t>
            </a:r>
          </a:p>
        </p:txBody>
      </p:sp>
      <p:pic>
        <p:nvPicPr>
          <p:cNvPr id="18" name="Afbeelding 17">
            <a:extLst>
              <a:ext uri="{FF2B5EF4-FFF2-40B4-BE49-F238E27FC236}">
                <a16:creationId xmlns:a16="http://schemas.microsoft.com/office/drawing/2014/main" id="{DA2C8591-9F59-F3D0-0C4B-6ACED5D7C700}"/>
              </a:ext>
            </a:extLst>
          </p:cNvPr>
          <p:cNvPicPr>
            <a:picLocks noChangeAspect="1"/>
          </p:cNvPicPr>
          <p:nvPr/>
        </p:nvPicPr>
        <p:blipFill>
          <a:blip r:embed="rId4"/>
          <a:stretch>
            <a:fillRect/>
          </a:stretch>
        </p:blipFill>
        <p:spPr>
          <a:xfrm>
            <a:off x="7847294" y="457200"/>
            <a:ext cx="4011940" cy="2667000"/>
          </a:xfrm>
          <a:prstGeom prst="rect">
            <a:avLst/>
          </a:prstGeom>
        </p:spPr>
      </p:pic>
      <p:sp>
        <p:nvSpPr>
          <p:cNvPr id="19" name="Tekstvak 18">
            <a:extLst>
              <a:ext uri="{FF2B5EF4-FFF2-40B4-BE49-F238E27FC236}">
                <a16:creationId xmlns:a16="http://schemas.microsoft.com/office/drawing/2014/main" id="{249D46CD-29EF-632A-9D96-3B99E39BCDF3}"/>
              </a:ext>
            </a:extLst>
          </p:cNvPr>
          <p:cNvSpPr txBox="1"/>
          <p:nvPr/>
        </p:nvSpPr>
        <p:spPr>
          <a:xfrm>
            <a:off x="7847294" y="3178939"/>
            <a:ext cx="4011940" cy="738664"/>
          </a:xfrm>
          <a:prstGeom prst="rect">
            <a:avLst/>
          </a:prstGeom>
          <a:noFill/>
        </p:spPr>
        <p:txBody>
          <a:bodyPr wrap="square" rtlCol="0">
            <a:spAutoFit/>
          </a:bodyPr>
          <a:lstStyle/>
          <a:p>
            <a:r>
              <a:rPr lang="en-US" sz="1400" b="1" dirty="0">
                <a:solidFill>
                  <a:schemeClr val="bg1"/>
                </a:solidFill>
              </a:rPr>
              <a:t>Slag </a:t>
            </a:r>
            <a:r>
              <a:rPr lang="en-US" sz="1400" b="1" dirty="0" err="1">
                <a:solidFill>
                  <a:schemeClr val="bg1"/>
                </a:solidFill>
              </a:rPr>
              <a:t>bij</a:t>
            </a:r>
            <a:r>
              <a:rPr lang="en-US" sz="1400" b="1" dirty="0">
                <a:solidFill>
                  <a:schemeClr val="bg1"/>
                </a:solidFill>
              </a:rPr>
              <a:t> Stirling Bridge 1297 </a:t>
            </a:r>
          </a:p>
          <a:p>
            <a:r>
              <a:rPr lang="en-US" sz="1400" b="1" dirty="0">
                <a:solidFill>
                  <a:schemeClr val="bg1"/>
                </a:solidFill>
              </a:rPr>
              <a:t>Schotten </a:t>
            </a:r>
            <a:r>
              <a:rPr lang="en-US" sz="1400" b="1" dirty="0" err="1">
                <a:solidFill>
                  <a:schemeClr val="bg1"/>
                </a:solidFill>
              </a:rPr>
              <a:t>olv</a:t>
            </a:r>
            <a:r>
              <a:rPr lang="en-US" sz="1400" b="1" dirty="0">
                <a:solidFill>
                  <a:schemeClr val="bg1"/>
                </a:solidFill>
              </a:rPr>
              <a:t> William Wallace </a:t>
            </a:r>
            <a:r>
              <a:rPr lang="en-US" sz="1400" b="1" dirty="0" err="1">
                <a:solidFill>
                  <a:schemeClr val="bg1"/>
                </a:solidFill>
              </a:rPr>
              <a:t>overwinnen</a:t>
            </a:r>
            <a:r>
              <a:rPr lang="en-US" sz="1400" b="1" dirty="0">
                <a:solidFill>
                  <a:schemeClr val="bg1"/>
                </a:solidFill>
              </a:rPr>
              <a:t> de Engelsen  (James Grant, 1873, </a:t>
            </a:r>
            <a:r>
              <a:rPr lang="en-US" sz="1400" b="1" dirty="0" err="1">
                <a:solidFill>
                  <a:schemeClr val="bg1"/>
                </a:solidFill>
              </a:rPr>
              <a:t>bron</a:t>
            </a:r>
            <a:r>
              <a:rPr lang="en-US" sz="1400" b="1" dirty="0">
                <a:solidFill>
                  <a:schemeClr val="bg1"/>
                </a:solidFill>
              </a:rPr>
              <a:t>: </a:t>
            </a:r>
            <a:r>
              <a:rPr lang="en-US" sz="1400" b="1" dirty="0" err="1">
                <a:solidFill>
                  <a:schemeClr val="bg1"/>
                </a:solidFill>
              </a:rPr>
              <a:t>alamy</a:t>
            </a:r>
            <a:r>
              <a:rPr lang="en-US" sz="1400" b="1" dirty="0">
                <a:solidFill>
                  <a:schemeClr val="bg1"/>
                </a:solidFill>
              </a:rPr>
              <a:t>)</a:t>
            </a:r>
          </a:p>
        </p:txBody>
      </p:sp>
    </p:spTree>
    <p:extLst>
      <p:ext uri="{BB962C8B-B14F-4D97-AF65-F5344CB8AC3E}">
        <p14:creationId xmlns:p14="http://schemas.microsoft.com/office/powerpoint/2010/main" val="310071935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A89F0-477D-DFB3-51C5-2742388CAEBF}"/>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A8627A64-D25B-4363-5852-B0E431573486}"/>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87493226-1358-3134-478C-F9AA0107EC28}"/>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11</a:t>
            </a:fld>
            <a:endParaRPr lang="en-US" sz="4800" dirty="0"/>
          </a:p>
        </p:txBody>
      </p:sp>
      <p:sp>
        <p:nvSpPr>
          <p:cNvPr id="7" name="Titel 1">
            <a:extLst>
              <a:ext uri="{FF2B5EF4-FFF2-40B4-BE49-F238E27FC236}">
                <a16:creationId xmlns:a16="http://schemas.microsoft.com/office/drawing/2014/main" id="{B447EF1E-31BA-28B0-47CA-4F3F45803FB5}"/>
              </a:ext>
            </a:extLst>
          </p:cNvPr>
          <p:cNvSpPr txBox="1">
            <a:spLocks/>
          </p:cNvSpPr>
          <p:nvPr/>
        </p:nvSpPr>
        <p:spPr>
          <a:xfrm>
            <a:off x="636428" y="57166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Historische Context</a:t>
            </a:r>
            <a:endParaRPr kumimoji="0" lang="nl-NL" sz="4000" b="0" i="0" u="none" strike="noStrike" kern="1200" cap="none" spc="0" normalizeH="0" baseline="0" noProof="0" dirty="0">
              <a:ln>
                <a:noFill/>
              </a:ln>
              <a:solidFill>
                <a:sysClr val="windowText" lastClr="000000"/>
              </a:solidFill>
              <a:effectLst/>
              <a:uLnTx/>
              <a:uFillTx/>
              <a:latin typeface="Aptos Display" panose="02110004020202020204"/>
              <a:ea typeface="+mj-ea"/>
              <a:cs typeface="+mj-cs"/>
            </a:endParaRP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C87F417D-1A5D-4137-6123-72ABFEE1AB63}"/>
                  </a:ext>
                </a:extLst>
              </p:cNvPr>
              <p:cNvSpPr txBox="1"/>
              <p:nvPr/>
            </p:nvSpPr>
            <p:spPr>
              <a:xfrm>
                <a:off x="636428" y="457200"/>
                <a:ext cx="7059772" cy="5112810"/>
              </a:xfrm>
              <a:prstGeom prst="rect">
                <a:avLst/>
              </a:prstGeom>
              <a:noFill/>
            </p:spPr>
            <p:txBody>
              <a:bodyPr wrap="square" rtlCol="0">
                <a:spAutoFit/>
              </a:bodyPr>
              <a:lstStyle/>
              <a:p>
                <a:r>
                  <a:rPr lang="nl-NL" sz="2400" b="1" dirty="0">
                    <a:solidFill>
                      <a:schemeClr val="bg1"/>
                    </a:solidFill>
                  </a:rPr>
                  <a:t>Experimentele bepaling van kniklast</a:t>
                </a:r>
              </a:p>
              <a:p>
                <a:endParaRPr lang="nl-NL" dirty="0">
                  <a:solidFill>
                    <a:schemeClr val="bg1"/>
                  </a:solidFill>
                </a:endParaRPr>
              </a:p>
              <a:p>
                <a:r>
                  <a:rPr lang="nl-NL" sz="2000" b="1" dirty="0">
                    <a:solidFill>
                      <a:schemeClr val="bg1"/>
                    </a:solidFill>
                  </a:rPr>
                  <a:t>Kiem sterkteleer bij Galilei, </a:t>
                </a:r>
                <a:r>
                  <a:rPr lang="nl-NL" sz="2000" b="1" dirty="0" err="1">
                    <a:solidFill>
                      <a:schemeClr val="bg1"/>
                    </a:solidFill>
                  </a:rPr>
                  <a:t>Discorsi</a:t>
                </a:r>
                <a:r>
                  <a:rPr lang="nl-NL" sz="2000" b="1" dirty="0">
                    <a:solidFill>
                      <a:schemeClr val="bg1"/>
                    </a:solidFill>
                  </a:rPr>
                  <a:t> (1638); vraag naar oorzaak van sterkte van materialen.</a:t>
                </a:r>
              </a:p>
              <a:p>
                <a:endParaRPr lang="nl-NL" sz="2000" b="1" dirty="0">
                  <a:solidFill>
                    <a:schemeClr val="bg1"/>
                  </a:solidFill>
                </a:endParaRPr>
              </a:p>
              <a:p>
                <a:r>
                  <a:rPr lang="nl-NL" sz="2000" b="1" dirty="0">
                    <a:solidFill>
                      <a:schemeClr val="bg1"/>
                    </a:solidFill>
                  </a:rPr>
                  <a:t>Robert </a:t>
                </a:r>
                <a:r>
                  <a:rPr lang="nl-NL" sz="2000" b="1" dirty="0" err="1">
                    <a:solidFill>
                      <a:schemeClr val="bg1"/>
                    </a:solidFill>
                  </a:rPr>
                  <a:t>Hooke</a:t>
                </a:r>
                <a:r>
                  <a:rPr lang="nl-NL" sz="2000" b="1" dirty="0">
                    <a:solidFill>
                      <a:schemeClr val="bg1"/>
                    </a:solidFill>
                  </a:rPr>
                  <a:t> (1678) formuleerde de ‘wet’</a:t>
                </a:r>
                <a14:m>
                  <m:oMath xmlns:m="http://schemas.openxmlformats.org/officeDocument/2006/math">
                    <m:r>
                      <a:rPr lang="nl-NL" sz="2000" b="1" i="0" smtClean="0">
                        <a:solidFill>
                          <a:schemeClr val="bg1"/>
                        </a:solidFill>
                        <a:latin typeface="Cambria Math" panose="02040503050406030204" pitchFamily="18" charset="0"/>
                      </a:rPr>
                      <m:t> </m:t>
                    </m:r>
                    <m:r>
                      <a:rPr lang="nl-NL" sz="2000" b="1" i="1" smtClean="0">
                        <a:solidFill>
                          <a:schemeClr val="bg1"/>
                        </a:solidFill>
                        <a:latin typeface="Cambria Math" panose="02040503050406030204" pitchFamily="18" charset="0"/>
                      </a:rPr>
                      <m:t>𝑭</m:t>
                    </m:r>
                    <m:r>
                      <a:rPr lang="nl-NL" sz="2000" b="1" i="1" smtClean="0">
                        <a:solidFill>
                          <a:schemeClr val="bg1"/>
                        </a:solidFill>
                        <a:latin typeface="Cambria Math" panose="02040503050406030204" pitchFamily="18" charset="0"/>
                      </a:rPr>
                      <m:t>=</m:t>
                    </m:r>
                    <m:r>
                      <a:rPr lang="nl-NL" sz="2000" b="1" i="1" smtClean="0">
                        <a:solidFill>
                          <a:schemeClr val="bg1"/>
                        </a:solidFill>
                        <a:latin typeface="Cambria Math" panose="02040503050406030204" pitchFamily="18" charset="0"/>
                      </a:rPr>
                      <m:t>𝑬</m:t>
                    </m:r>
                    <m:r>
                      <a:rPr lang="nl-NL" sz="2000" b="1" i="1" smtClean="0">
                        <a:solidFill>
                          <a:schemeClr val="bg1"/>
                        </a:solidFill>
                        <a:latin typeface="Cambria Math" panose="02040503050406030204" pitchFamily="18" charset="0"/>
                      </a:rPr>
                      <m:t>∗∆</m:t>
                    </m:r>
                    <m:r>
                      <a:rPr lang="nl-NL" sz="2000" b="1" i="1" smtClean="0">
                        <a:solidFill>
                          <a:schemeClr val="bg1"/>
                        </a:solidFill>
                        <a:latin typeface="Cambria Math" panose="02040503050406030204" pitchFamily="18" charset="0"/>
                        <a:ea typeface="Cambria Math" panose="02040503050406030204" pitchFamily="18" charset="0"/>
                      </a:rPr>
                      <m:t>𝒍</m:t>
                    </m:r>
                  </m:oMath>
                </a14:m>
                <a:r>
                  <a:rPr lang="nl-NL" sz="2000" b="1" dirty="0">
                    <a:solidFill>
                      <a:schemeClr val="bg1"/>
                    </a:solidFill>
                  </a:rPr>
                  <a:t>  in de vorm van een anagram: </a:t>
                </a:r>
                <a:r>
                  <a:rPr lang="nl-NL" sz="2000" b="1" i="1" dirty="0" err="1">
                    <a:solidFill>
                      <a:schemeClr val="bg1"/>
                    </a:solidFill>
                  </a:rPr>
                  <a:t>ceiiinosssttuv</a:t>
                </a:r>
                <a:r>
                  <a:rPr lang="nl-NL" sz="2000" b="1" i="1" dirty="0">
                    <a:solidFill>
                      <a:schemeClr val="bg1"/>
                    </a:solidFill>
                  </a:rPr>
                  <a:t>: ut </a:t>
                </a:r>
                <a:r>
                  <a:rPr lang="nl-NL" sz="2000" b="1" i="1" dirty="0" err="1">
                    <a:solidFill>
                      <a:schemeClr val="bg1"/>
                    </a:solidFill>
                  </a:rPr>
                  <a:t>tensio</a:t>
                </a:r>
                <a:r>
                  <a:rPr lang="nl-NL" sz="2000" b="1" i="1" dirty="0">
                    <a:solidFill>
                      <a:schemeClr val="bg1"/>
                    </a:solidFill>
                  </a:rPr>
                  <a:t>, sic vis. </a:t>
                </a:r>
                <a:br>
                  <a:rPr lang="nl-NL" sz="2000" b="1" i="1" dirty="0">
                    <a:solidFill>
                      <a:schemeClr val="bg1"/>
                    </a:solidFill>
                  </a:rPr>
                </a:br>
                <a:r>
                  <a:rPr lang="nl-NL" b="1" i="1" dirty="0">
                    <a:solidFill>
                      <a:schemeClr val="bg1"/>
                    </a:solidFill>
                  </a:rPr>
                  <a:t>Hij zag dit als proportionaliteit, maar kende het begrip elasticiteitsmodulus nog niet, dat stamt van Thomas Young (1807)</a:t>
                </a:r>
              </a:p>
              <a:p>
                <a:endParaRPr lang="nl-NL" sz="2000" b="1" dirty="0">
                  <a:solidFill>
                    <a:schemeClr val="bg1"/>
                  </a:solidFill>
                </a:endParaRPr>
              </a:p>
              <a:p>
                <a:r>
                  <a:rPr lang="nl-NL" sz="2000" b="1" dirty="0">
                    <a:solidFill>
                      <a:schemeClr val="bg1"/>
                    </a:solidFill>
                  </a:rPr>
                  <a:t>Begin 18</a:t>
                </a:r>
                <a:r>
                  <a:rPr lang="nl-NL" sz="2000" b="1" baseline="30000" dirty="0">
                    <a:solidFill>
                      <a:schemeClr val="bg1"/>
                    </a:solidFill>
                  </a:rPr>
                  <a:t>e</a:t>
                </a:r>
                <a:r>
                  <a:rPr lang="nl-NL" sz="2000" b="1" dirty="0">
                    <a:solidFill>
                      <a:schemeClr val="bg1"/>
                    </a:solidFill>
                  </a:rPr>
                  <a:t> eeuw werd hier veel experimenteel onderzoek aan gedaan: </a:t>
                </a:r>
                <a:r>
                  <a:rPr lang="nl-NL" sz="2000" b="1" dirty="0" err="1">
                    <a:solidFill>
                      <a:schemeClr val="bg1"/>
                    </a:solidFill>
                  </a:rPr>
                  <a:t>Mariotte</a:t>
                </a:r>
                <a:r>
                  <a:rPr lang="nl-NL" sz="2000" b="1" dirty="0">
                    <a:solidFill>
                      <a:schemeClr val="bg1"/>
                    </a:solidFill>
                  </a:rPr>
                  <a:t>, vooral Musschenbroek (1729) bepaalde experimenteel dat de kniklast </a:t>
                </a:r>
                <a14:m>
                  <m:oMath xmlns:m="http://schemas.openxmlformats.org/officeDocument/2006/math">
                    <m:r>
                      <a:rPr lang="nl-NL" sz="2000" b="1" i="1" smtClean="0">
                        <a:solidFill>
                          <a:schemeClr val="bg1"/>
                        </a:solidFill>
                        <a:latin typeface="Cambria Math" panose="02040503050406030204" pitchFamily="18" charset="0"/>
                        <a:ea typeface="Cambria Math" panose="02040503050406030204" pitchFamily="18" charset="0"/>
                      </a:rPr>
                      <m:t>𝑭</m:t>
                    </m:r>
                    <m:r>
                      <a:rPr lang="nl-NL" sz="2000" b="1" i="1" smtClean="0">
                        <a:solidFill>
                          <a:schemeClr val="bg1"/>
                        </a:solidFill>
                        <a:latin typeface="Cambria Math" panose="02040503050406030204" pitchFamily="18" charset="0"/>
                        <a:ea typeface="Cambria Math" panose="02040503050406030204" pitchFamily="18" charset="0"/>
                      </a:rPr>
                      <m:t>~</m:t>
                    </m:r>
                    <m:f>
                      <m:fPr>
                        <m:ctrlPr>
                          <a:rPr lang="nl-NL" sz="2000" b="1" i="1" smtClean="0">
                            <a:solidFill>
                              <a:schemeClr val="bg1"/>
                            </a:solidFill>
                            <a:latin typeface="Cambria Math" panose="02040503050406030204" pitchFamily="18" charset="0"/>
                            <a:ea typeface="Cambria Math" panose="02040503050406030204" pitchFamily="18" charset="0"/>
                          </a:rPr>
                        </m:ctrlPr>
                      </m:fPr>
                      <m:num>
                        <m:r>
                          <a:rPr lang="nl-NL" sz="2000" b="1" i="1" smtClean="0">
                            <a:solidFill>
                              <a:schemeClr val="bg1"/>
                            </a:solidFill>
                            <a:latin typeface="Cambria Math" panose="02040503050406030204" pitchFamily="18" charset="0"/>
                            <a:ea typeface="Cambria Math" panose="02040503050406030204" pitchFamily="18" charset="0"/>
                          </a:rPr>
                          <m:t>𝟏</m:t>
                        </m:r>
                      </m:num>
                      <m:den>
                        <m:sSup>
                          <m:sSupPr>
                            <m:ctrlPr>
                              <a:rPr lang="nl-NL" sz="2000" b="1" i="1" smtClean="0">
                                <a:solidFill>
                                  <a:schemeClr val="bg1"/>
                                </a:solidFill>
                                <a:latin typeface="Cambria Math" panose="02040503050406030204" pitchFamily="18" charset="0"/>
                                <a:ea typeface="Cambria Math" panose="02040503050406030204" pitchFamily="18" charset="0"/>
                              </a:rPr>
                            </m:ctrlPr>
                          </m:sSupPr>
                          <m:e>
                            <m:r>
                              <a:rPr lang="nl-NL" sz="2000" b="1" i="1" smtClean="0">
                                <a:solidFill>
                                  <a:schemeClr val="bg1"/>
                                </a:solidFill>
                                <a:latin typeface="Cambria Math" panose="02040503050406030204" pitchFamily="18" charset="0"/>
                                <a:ea typeface="Cambria Math" panose="02040503050406030204" pitchFamily="18" charset="0"/>
                              </a:rPr>
                              <m:t>𝑳</m:t>
                            </m:r>
                          </m:e>
                          <m:sup>
                            <m:r>
                              <a:rPr lang="nl-NL" sz="2000" b="1" i="1" smtClean="0">
                                <a:solidFill>
                                  <a:schemeClr val="bg1"/>
                                </a:solidFill>
                                <a:latin typeface="Cambria Math" panose="02040503050406030204" pitchFamily="18" charset="0"/>
                                <a:ea typeface="Cambria Math" panose="02040503050406030204" pitchFamily="18" charset="0"/>
                              </a:rPr>
                              <m:t>𝟐</m:t>
                            </m:r>
                          </m:sup>
                        </m:sSup>
                      </m:den>
                    </m:f>
                  </m:oMath>
                </a14:m>
                <a:endParaRPr lang="nl-NL" sz="2000" b="1" i="1" dirty="0">
                  <a:solidFill>
                    <a:schemeClr val="bg1"/>
                  </a:solidFill>
                </a:endParaRPr>
              </a:p>
              <a:p>
                <a:endParaRPr lang="nl-NL" sz="2000" b="1" i="1" dirty="0">
                  <a:solidFill>
                    <a:schemeClr val="bg1"/>
                  </a:solidFill>
                </a:endParaRPr>
              </a:p>
              <a:p>
                <a:r>
                  <a:rPr lang="nl-NL" sz="2000" b="1" i="1" dirty="0">
                    <a:solidFill>
                      <a:schemeClr val="bg1"/>
                    </a:solidFill>
                  </a:rPr>
                  <a:t>Belangrijk is dat het begrip spanning (</a:t>
                </a:r>
                <a14:m>
                  <m:oMath xmlns:m="http://schemas.openxmlformats.org/officeDocument/2006/math">
                    <m:r>
                      <a:rPr lang="nl-NL" sz="2000" b="1" i="1" smtClean="0">
                        <a:solidFill>
                          <a:schemeClr val="bg1"/>
                        </a:solidFill>
                        <a:latin typeface="Cambria Math" panose="02040503050406030204" pitchFamily="18" charset="0"/>
                      </a:rPr>
                      <m:t>𝑵</m:t>
                    </m:r>
                    <m:r>
                      <a:rPr lang="nl-NL" sz="2000" b="1" i="1" smtClean="0">
                        <a:solidFill>
                          <a:schemeClr val="bg1"/>
                        </a:solidFill>
                        <a:latin typeface="Cambria Math" panose="02040503050406030204" pitchFamily="18" charset="0"/>
                      </a:rPr>
                      <m:t>/</m:t>
                    </m:r>
                    <m:sSup>
                      <m:sSupPr>
                        <m:ctrlPr>
                          <a:rPr lang="nl-NL" sz="2000" b="1" i="1" smtClean="0">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𝒎</m:t>
                        </m:r>
                      </m:e>
                      <m:sup>
                        <m:r>
                          <a:rPr lang="nl-NL" sz="2000" b="1" i="1" smtClean="0">
                            <a:solidFill>
                              <a:schemeClr val="bg1"/>
                            </a:solidFill>
                            <a:latin typeface="Cambria Math" panose="02040503050406030204" pitchFamily="18" charset="0"/>
                          </a:rPr>
                          <m:t>𝟐</m:t>
                        </m:r>
                      </m:sup>
                    </m:sSup>
                    <m:r>
                      <a:rPr lang="nl-NL" sz="2000" b="1" i="1" smtClean="0">
                        <a:solidFill>
                          <a:schemeClr val="bg1"/>
                        </a:solidFill>
                        <a:latin typeface="Cambria Math" panose="02040503050406030204" pitchFamily="18" charset="0"/>
                      </a:rPr>
                      <m:t>)</m:t>
                    </m:r>
                  </m:oMath>
                </a14:m>
                <a:r>
                  <a:rPr lang="nl-NL" sz="2000" b="1" i="1" dirty="0">
                    <a:solidFill>
                      <a:schemeClr val="bg1"/>
                    </a:solidFill>
                  </a:rPr>
                  <a:t> nog niet bestond; Cauchy muntte dit in de 19</a:t>
                </a:r>
                <a:r>
                  <a:rPr lang="nl-NL" sz="2000" b="1" i="1" baseline="30000" dirty="0">
                    <a:solidFill>
                      <a:schemeClr val="bg1"/>
                    </a:solidFill>
                  </a:rPr>
                  <a:t>e</a:t>
                </a:r>
                <a:r>
                  <a:rPr lang="nl-NL" sz="2000" b="1" i="1" dirty="0">
                    <a:solidFill>
                      <a:schemeClr val="bg1"/>
                    </a:solidFill>
                  </a:rPr>
                  <a:t> eeuw!</a:t>
                </a:r>
              </a:p>
            </p:txBody>
          </p:sp>
        </mc:Choice>
        <mc:Fallback xmlns="">
          <p:sp>
            <p:nvSpPr>
              <p:cNvPr id="2" name="Tekstvak 1">
                <a:extLst>
                  <a:ext uri="{FF2B5EF4-FFF2-40B4-BE49-F238E27FC236}">
                    <a16:creationId xmlns:a16="http://schemas.microsoft.com/office/drawing/2014/main" id="{C87F417D-1A5D-4137-6123-72ABFEE1AB63}"/>
                  </a:ext>
                </a:extLst>
              </p:cNvPr>
              <p:cNvSpPr txBox="1">
                <a:spLocks noRot="1" noChangeAspect="1" noMove="1" noResize="1" noEditPoints="1" noAdjustHandles="1" noChangeArrowheads="1" noChangeShapeType="1" noTextEdit="1"/>
              </p:cNvSpPr>
              <p:nvPr/>
            </p:nvSpPr>
            <p:spPr>
              <a:xfrm>
                <a:off x="636428" y="457200"/>
                <a:ext cx="7059772" cy="5112810"/>
              </a:xfrm>
              <a:prstGeom prst="rect">
                <a:avLst/>
              </a:prstGeom>
              <a:blipFill>
                <a:blip r:embed="rId4"/>
                <a:stretch>
                  <a:fillRect l="-1294" t="-834" b="-1549"/>
                </a:stretch>
              </a:blipFill>
            </p:spPr>
            <p:txBody>
              <a:bodyPr/>
              <a:lstStyle/>
              <a:p>
                <a:r>
                  <a:rPr lang="nl-NL">
                    <a:noFill/>
                  </a:rPr>
                  <a:t> </a:t>
                </a:r>
              </a:p>
            </p:txBody>
          </p:sp>
        </mc:Fallback>
      </mc:AlternateContent>
      <p:pic>
        <p:nvPicPr>
          <p:cNvPr id="6" name="Afbeelding 5">
            <a:extLst>
              <a:ext uri="{FF2B5EF4-FFF2-40B4-BE49-F238E27FC236}">
                <a16:creationId xmlns:a16="http://schemas.microsoft.com/office/drawing/2014/main" id="{D35CB182-6816-478F-F3F1-2B8946E9E87C}"/>
              </a:ext>
            </a:extLst>
          </p:cNvPr>
          <p:cNvPicPr>
            <a:picLocks noChangeAspect="1"/>
          </p:cNvPicPr>
          <p:nvPr/>
        </p:nvPicPr>
        <p:blipFill>
          <a:blip r:embed="rId5"/>
          <a:stretch>
            <a:fillRect/>
          </a:stretch>
        </p:blipFill>
        <p:spPr>
          <a:xfrm>
            <a:off x="8001000" y="939352"/>
            <a:ext cx="3367823" cy="3042522"/>
          </a:xfrm>
          <a:prstGeom prst="rect">
            <a:avLst/>
          </a:prstGeom>
        </p:spPr>
      </p:pic>
      <p:sp>
        <p:nvSpPr>
          <p:cNvPr id="8" name="Tekstvak 7">
            <a:extLst>
              <a:ext uri="{FF2B5EF4-FFF2-40B4-BE49-F238E27FC236}">
                <a16:creationId xmlns:a16="http://schemas.microsoft.com/office/drawing/2014/main" id="{0C691A89-56C3-6ADF-8859-052BC3283E5B}"/>
              </a:ext>
            </a:extLst>
          </p:cNvPr>
          <p:cNvSpPr txBox="1"/>
          <p:nvPr/>
        </p:nvSpPr>
        <p:spPr>
          <a:xfrm flipH="1">
            <a:off x="8001000" y="4191000"/>
            <a:ext cx="3505200" cy="923330"/>
          </a:xfrm>
          <a:prstGeom prst="rect">
            <a:avLst/>
          </a:prstGeom>
          <a:noFill/>
        </p:spPr>
        <p:txBody>
          <a:bodyPr wrap="square" rtlCol="0">
            <a:spAutoFit/>
          </a:bodyPr>
          <a:lstStyle/>
          <a:p>
            <a:r>
              <a:rPr lang="nl-NL" dirty="0">
                <a:solidFill>
                  <a:schemeClr val="bg1"/>
                </a:solidFill>
              </a:rPr>
              <a:t>Musschenbroeks opstelling om kniklast te bepalen</a:t>
            </a:r>
          </a:p>
          <a:p>
            <a:r>
              <a:rPr lang="nl-NL" dirty="0">
                <a:solidFill>
                  <a:schemeClr val="bg1"/>
                </a:solidFill>
              </a:rPr>
              <a:t>(Wolf, , p. 521)</a:t>
            </a:r>
          </a:p>
        </p:txBody>
      </p:sp>
    </p:spTree>
    <p:extLst>
      <p:ext uri="{BB962C8B-B14F-4D97-AF65-F5344CB8AC3E}">
        <p14:creationId xmlns:p14="http://schemas.microsoft.com/office/powerpoint/2010/main" val="159444678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AE0B3-5137-D799-E013-AEDED915D275}"/>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D4780E5F-EC1A-6C7F-D869-A2F1CE695147}"/>
              </a:ext>
            </a:extLst>
          </p:cNvPr>
          <p:cNvSpPr>
            <a:spLocks noGrp="1"/>
          </p:cNvSpPr>
          <p:nvPr>
            <p:ph type="ctrTitle"/>
          </p:nvPr>
        </p:nvSpPr>
        <p:spPr>
          <a:xfrm>
            <a:off x="437100" y="1738486"/>
            <a:ext cx="10210800" cy="4906929"/>
          </a:xfrm>
        </p:spPr>
        <p:txBody>
          <a:bodyPr anchor="b">
            <a:normAutofit/>
          </a:bodyPr>
          <a:lstStyle/>
          <a:p>
            <a:r>
              <a:rPr lang="en-US" sz="4000" dirty="0"/>
              <a:t>Stand van de </a:t>
            </a:r>
            <a:r>
              <a:rPr lang="en-US" sz="4000" dirty="0" err="1"/>
              <a:t>wiskunde</a:t>
            </a:r>
            <a:r>
              <a:rPr lang="en-US" sz="4000" dirty="0"/>
              <a:t> begin 18e </a:t>
            </a:r>
            <a:r>
              <a:rPr lang="en-US" sz="4000" dirty="0" err="1"/>
              <a:t>eeuw</a:t>
            </a:r>
            <a:endParaRPr lang="en-US" sz="4000" dirty="0"/>
          </a:p>
        </p:txBody>
      </p:sp>
      <p:pic>
        <p:nvPicPr>
          <p:cNvPr id="3" name="Afbeelding 2" descr="Afbeelding met logo, Graphics, Lettertype, symbool&#10;&#10;Door AI gegenereerde inhoud is mogelijk onjuist.">
            <a:extLst>
              <a:ext uri="{FF2B5EF4-FFF2-40B4-BE49-F238E27FC236}">
                <a16:creationId xmlns:a16="http://schemas.microsoft.com/office/drawing/2014/main" id="{5035E90A-19B5-BEA4-3223-8D3E58FC19CD}"/>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65CE5E81-207C-01E7-2BDC-9CB5B54421B6}"/>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12</a:t>
            </a:fld>
            <a:endParaRPr lang="en-US" sz="4800" dirty="0"/>
          </a:p>
        </p:txBody>
      </p:sp>
      <p:sp>
        <p:nvSpPr>
          <p:cNvPr id="2" name="Ondertitel 2">
            <a:extLst>
              <a:ext uri="{FF2B5EF4-FFF2-40B4-BE49-F238E27FC236}">
                <a16:creationId xmlns:a16="http://schemas.microsoft.com/office/drawing/2014/main" id="{8C464FAE-04A9-8002-C6FC-7094A44DCED8}"/>
              </a:ext>
            </a:extLst>
          </p:cNvPr>
          <p:cNvSpPr txBox="1">
            <a:spLocks/>
          </p:cNvSpPr>
          <p:nvPr/>
        </p:nvSpPr>
        <p:spPr>
          <a:xfrm>
            <a:off x="437100" y="509571"/>
            <a:ext cx="8906001" cy="5562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Eind 17</a:t>
            </a:r>
            <a:r>
              <a:rPr kumimoji="0" lang="nl-NL" sz="2000" b="1" i="0" u="none" strike="noStrike" kern="1200" cap="none" spc="0" normalizeH="0" baseline="30000" noProof="0" dirty="0">
                <a:ln>
                  <a:noFill/>
                </a:ln>
                <a:solidFill>
                  <a:sysClr val="windowText" lastClr="000000"/>
                </a:solidFill>
                <a:effectLst/>
                <a:uLnTx/>
                <a:uFillTx/>
                <a:ea typeface="+mn-ea"/>
                <a:cs typeface="+mn-cs"/>
              </a:rPr>
              <a:t>e</a:t>
            </a:r>
            <a:r>
              <a:rPr kumimoji="0" lang="nl-NL" sz="2000" b="1" i="0" u="none" strike="noStrike" kern="1200" cap="none" spc="0" normalizeH="0" baseline="0" noProof="0" dirty="0">
                <a:ln>
                  <a:noFill/>
                </a:ln>
                <a:solidFill>
                  <a:sysClr val="windowText" lastClr="000000"/>
                </a:solidFill>
                <a:effectLst/>
                <a:uLnTx/>
                <a:uFillTx/>
                <a:ea typeface="+mn-ea"/>
                <a:cs typeface="+mn-cs"/>
              </a:rPr>
              <a:t> eeuw wordt</a:t>
            </a:r>
            <a:r>
              <a:rPr kumimoji="0" lang="nl-NL" sz="2000" b="1" i="0" u="none" strike="noStrike" kern="1200" cap="none" spc="0" normalizeH="0" baseline="0" noProof="0" dirty="0">
                <a:ln>
                  <a:noFill/>
                </a:ln>
                <a:solidFill>
                  <a:schemeClr val="bg1"/>
                </a:solidFill>
                <a:effectLst/>
                <a:uLnTx/>
                <a:uFillTx/>
                <a:ea typeface="+mn-ea"/>
                <a:cs typeface="+mn-cs"/>
              </a:rPr>
              <a:t> door velen </a:t>
            </a:r>
            <a:r>
              <a:rPr kumimoji="0" lang="nl-NL" sz="2000" b="1" i="0" u="none" strike="noStrike" kern="1200" cap="none" spc="0" normalizeH="0" baseline="0" noProof="0" dirty="0">
                <a:ln>
                  <a:noFill/>
                </a:ln>
                <a:solidFill>
                  <a:sysClr val="windowText" lastClr="000000"/>
                </a:solidFill>
                <a:effectLst/>
                <a:uLnTx/>
                <a:uFillTx/>
                <a:ea typeface="+mn-ea"/>
                <a:cs typeface="+mn-cs"/>
              </a:rPr>
              <a:t>aarzelend gewerkt met infinitesimale grootheden en oneindige (continue) sommaties</a:t>
            </a:r>
            <a:r>
              <a:rPr kumimoji="0" lang="nl-NL" sz="2000" b="1" i="0" u="none" strike="noStrike" kern="1200" cap="none" spc="0" normalizeH="0" baseline="0" noProof="0" dirty="0">
                <a:ln>
                  <a:noFill/>
                </a:ln>
                <a:solidFill>
                  <a:schemeClr val="bg1"/>
                </a:solidFill>
                <a:effectLst/>
                <a:uLnTx/>
                <a:uFillTx/>
                <a:ea typeface="+mn-ea"/>
                <a:cs typeface="+mn-cs"/>
              </a:rPr>
              <a:t>.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Leibniz, publiceert in 1684: “</a:t>
            </a:r>
            <a:r>
              <a:rPr kumimoji="0" lang="nl-NL" sz="2000" b="1" i="1" u="none" strike="noStrike" kern="1200" cap="none" spc="0" normalizeH="0" baseline="0" noProof="0" dirty="0">
                <a:ln>
                  <a:noFill/>
                </a:ln>
                <a:solidFill>
                  <a:sysClr val="windowText" lastClr="000000"/>
                </a:solidFill>
                <a:effectLst/>
                <a:uLnTx/>
                <a:uFillTx/>
                <a:ea typeface="+mn-ea"/>
                <a:cs typeface="+mn-cs"/>
              </a:rPr>
              <a:t>Een nieuwe methode voor maxima en minima, en ook voor raaklijnen, die zich niet bekommeren om gebroken of irrationale grootheden, en een bijzondere soort berekening daarvoor)</a:t>
            </a:r>
            <a:r>
              <a:rPr kumimoji="0" lang="nl-NL" sz="2000" b="1" i="0" u="none" strike="noStrike" kern="1200" cap="none" spc="0" normalizeH="0" baseline="0" noProof="0" dirty="0">
                <a:ln>
                  <a:noFill/>
                </a:ln>
                <a:solidFill>
                  <a:sysClr val="windowText" lastClr="000000"/>
                </a:solidFill>
                <a:effectLst/>
                <a:uLnTx/>
                <a:uFillTx/>
                <a:ea typeface="+mn-ea"/>
                <a:cs typeface="+mn-cs"/>
              </a:rPr>
              <a:t>”. </a:t>
            </a:r>
            <a:br>
              <a:rPr kumimoji="0" lang="nl-NL" sz="2000" b="1" i="0" u="none" strike="noStrike" kern="1200" cap="none" spc="0" normalizeH="0" baseline="0" noProof="0" dirty="0">
                <a:ln>
                  <a:noFill/>
                </a:ln>
                <a:solidFill>
                  <a:sysClr val="windowText" lastClr="000000"/>
                </a:solidFill>
                <a:effectLst/>
                <a:uLnTx/>
                <a:uFillTx/>
                <a:ea typeface="+mn-ea"/>
                <a:cs typeface="+mn-cs"/>
              </a:rPr>
            </a:br>
            <a:r>
              <a:rPr kumimoji="0" lang="nl-NL" sz="2000" b="1" i="0" u="none" strike="noStrike" kern="1200" cap="none" spc="0" normalizeH="0" baseline="0" noProof="0" dirty="0">
                <a:ln>
                  <a:noFill/>
                </a:ln>
                <a:solidFill>
                  <a:sysClr val="windowText" lastClr="000000"/>
                </a:solidFill>
                <a:effectLst/>
                <a:uLnTx/>
                <a:uFillTx/>
                <a:ea typeface="+mn-ea"/>
                <a:cs typeface="+mn-cs"/>
              </a:rPr>
              <a:t>Vanuit een meetkundige invalshoek, hij voert het begrip differentiaal in (maat van veranderingen over vlakke krommen; differentiaal en afgeleide nog niet helder onderscheiden).    </a:t>
            </a:r>
          </a:p>
          <a:p>
            <a:pPr marR="0" lvl="0" algn="l" defTabSz="914400" rtl="0" eaLnBrk="1" fontAlgn="auto" latinLnBrk="0" hangingPunct="1">
              <a:lnSpc>
                <a:spcPct val="90000"/>
              </a:lnSpc>
              <a:spcBef>
                <a:spcPts val="1000"/>
              </a:spcBef>
              <a:spcAft>
                <a:spcPts val="0"/>
              </a:spcAft>
              <a:buClrTx/>
              <a:buSzTx/>
              <a:tabLst/>
              <a:defRPr/>
            </a:pPr>
            <a:br>
              <a:rPr kumimoji="0" lang="nl-NL" sz="2000" b="1" i="0" u="none" strike="noStrike" kern="1200" cap="none" spc="0" normalizeH="0" baseline="0" noProof="0" dirty="0">
                <a:ln>
                  <a:noFill/>
                </a:ln>
                <a:solidFill>
                  <a:sysClr val="windowText" lastClr="000000"/>
                </a:solidFill>
                <a:effectLst/>
                <a:uLnTx/>
                <a:uFillTx/>
                <a:ea typeface="+mn-ea"/>
                <a:cs typeface="+mn-cs"/>
              </a:rPr>
            </a:br>
            <a:endParaRPr kumimoji="0" lang="nl-NL" sz="2000" b="1" i="0" u="none" strike="noStrike" kern="1200" cap="none" spc="0" normalizeH="0" baseline="0" noProof="0" dirty="0">
              <a:ln>
                <a:noFill/>
              </a:ln>
              <a:solidFill>
                <a:sysClr val="windowText" lastClr="000000"/>
              </a:solidFill>
              <a:effectLst/>
              <a:uLnTx/>
              <a:uFillTx/>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NL" sz="2000" i="0" u="none" strike="noStrike" kern="1200" cap="none" spc="0" normalizeH="0" baseline="0" noProof="0" dirty="0">
              <a:ln>
                <a:noFill/>
              </a:ln>
              <a:solidFill>
                <a:sysClr val="windowText" lastClr="000000"/>
              </a:solidFill>
              <a:effectLst/>
              <a:highlight>
                <a:srgbClr val="000000"/>
              </a:highlight>
              <a:uLnTx/>
              <a:uFillTx/>
              <a:ea typeface="+mn-ea"/>
              <a:cs typeface="+mn-cs"/>
            </a:endParaRPr>
          </a:p>
        </p:txBody>
      </p:sp>
      <p:pic>
        <p:nvPicPr>
          <p:cNvPr id="4" name="Picture 4" descr="Portrait of Marin Mersenne, a French monk of the Minimes order ...">
            <a:extLst>
              <a:ext uri="{FF2B5EF4-FFF2-40B4-BE49-F238E27FC236}">
                <a16:creationId xmlns:a16="http://schemas.microsoft.com/office/drawing/2014/main" id="{538E762B-E125-1F2B-EEC3-38B0B5D09C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12" t="-7701" r="4112" b="7701"/>
          <a:stretch>
            <a:fillRect/>
          </a:stretch>
        </p:blipFill>
        <p:spPr bwMode="auto">
          <a:xfrm>
            <a:off x="9555829" y="190236"/>
            <a:ext cx="1044343" cy="1387746"/>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tekst, vrouw, persoon, oud&#10;&#10;Automatisch gegenereerde beschrijving">
            <a:extLst>
              <a:ext uri="{FF2B5EF4-FFF2-40B4-BE49-F238E27FC236}">
                <a16:creationId xmlns:a16="http://schemas.microsoft.com/office/drawing/2014/main" id="{55D981EF-0F7A-1365-2AB1-419ABD86B0A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t="-2058" b="2917"/>
          <a:stretch>
            <a:fillRect/>
          </a:stretch>
        </p:blipFill>
        <p:spPr>
          <a:xfrm>
            <a:off x="9633278" y="1491550"/>
            <a:ext cx="1121400" cy="130419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descr="Jacob Bernoulli | PDF | Gottfried Wilhelm Leibniz | Enseñanza de matemática">
            <a:extLst>
              <a:ext uri="{FF2B5EF4-FFF2-40B4-BE49-F238E27FC236}">
                <a16:creationId xmlns:a16="http://schemas.microsoft.com/office/drawing/2014/main" id="{8E18034A-89E9-685E-FBB0-9EB43D1E1876}"/>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16236" t="26621" r="17158" b="15813"/>
          <a:stretch>
            <a:fillRect/>
          </a:stretch>
        </p:blipFill>
        <p:spPr bwMode="auto">
          <a:xfrm>
            <a:off x="8534400" y="2895600"/>
            <a:ext cx="1121399" cy="1292251"/>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descr="Johann Bernoulli – Store norske leksikon">
            <a:extLst>
              <a:ext uri="{FF2B5EF4-FFF2-40B4-BE49-F238E27FC236}">
                <a16:creationId xmlns:a16="http://schemas.microsoft.com/office/drawing/2014/main" id="{47CFBDDA-BCF0-1CE6-DDEC-F60774B2445B}"/>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val="0"/>
              </a:ext>
            </a:extLst>
          </a:blip>
          <a:srcRect l="26408" t="11961" r="27709" b="43906"/>
          <a:stretch>
            <a:fillRect/>
          </a:stretch>
        </p:blipFill>
        <p:spPr bwMode="auto">
          <a:xfrm>
            <a:off x="9739704" y="2895600"/>
            <a:ext cx="1121400" cy="1292250"/>
          </a:xfrm>
          <a:prstGeom prst="rect">
            <a:avLst/>
          </a:prstGeom>
          <a:noFill/>
          <a:ln>
            <a:noFill/>
          </a:ln>
          <a:extLst>
            <a:ext uri="{53640926-AAD7-44D8-BBD7-CCE9431645EC}">
              <a14:shadowObscured xmlns:a14="http://schemas.microsoft.com/office/drawing/2010/main"/>
            </a:ext>
          </a:extLst>
        </p:spPr>
      </p:pic>
      <p:pic>
        <p:nvPicPr>
          <p:cNvPr id="10" name="Picture 2" descr="Portrait of Daniel Bernoulli, 18th-century Swiss physicist and ...">
            <a:extLst>
              <a:ext uri="{FF2B5EF4-FFF2-40B4-BE49-F238E27FC236}">
                <a16:creationId xmlns:a16="http://schemas.microsoft.com/office/drawing/2014/main" id="{96B07BC3-E43B-67DD-B263-B4928C266F42}"/>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rightnessContrast contrast="-20000"/>
                    </a14:imgEffect>
                  </a14:imgLayer>
                </a14:imgProps>
              </a:ext>
              <a:ext uri="{28A0092B-C50C-407E-A947-70E740481C1C}">
                <a14:useLocalDpi xmlns:a14="http://schemas.microsoft.com/office/drawing/2010/main" val="0"/>
              </a:ext>
            </a:extLst>
          </a:blip>
          <a:srcRect l="580" r="-580" b="12720"/>
          <a:stretch>
            <a:fillRect/>
          </a:stretch>
        </p:blipFill>
        <p:spPr bwMode="auto">
          <a:xfrm>
            <a:off x="10933567" y="2895600"/>
            <a:ext cx="1054653" cy="1364171"/>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descr="Leonhard Euler - Alchetron, The Free Social Encyclopedia">
            <a:extLst>
              <a:ext uri="{FF2B5EF4-FFF2-40B4-BE49-F238E27FC236}">
                <a16:creationId xmlns:a16="http://schemas.microsoft.com/office/drawing/2014/main" id="{115E7F93-C48D-F21A-418B-2BCF9CEF09C5}"/>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28559" t="4799" r="16328" b="47555"/>
          <a:stretch>
            <a:fillRect/>
          </a:stretch>
        </p:blipFill>
        <p:spPr bwMode="auto">
          <a:xfrm>
            <a:off x="9595255" y="4302785"/>
            <a:ext cx="1566297" cy="1640815"/>
          </a:xfrm>
          <a:prstGeom prst="rect">
            <a:avLst/>
          </a:prstGeom>
          <a:noFill/>
          <a:ln>
            <a:noFill/>
          </a:ln>
          <a:extLst>
            <a:ext uri="{53640926-AAD7-44D8-BBD7-CCE9431645EC}">
              <a14:shadowObscured xmlns:a14="http://schemas.microsoft.com/office/drawing/2010/main"/>
            </a:ext>
          </a:extLst>
        </p:spPr>
      </p:pic>
      <p:pic>
        <p:nvPicPr>
          <p:cNvPr id="13" name="Picture 2">
            <a:extLst>
              <a:ext uri="{FF2B5EF4-FFF2-40B4-BE49-F238E27FC236}">
                <a16:creationId xmlns:a16="http://schemas.microsoft.com/office/drawing/2014/main" id="{37D2C3F2-58C9-88AD-818D-76D7496B8BF1}"/>
              </a:ext>
            </a:extLst>
          </p:cNvPr>
          <p:cNvPicPr>
            <a:picLocks noChangeAspect="1"/>
          </p:cNvPicPr>
          <p:nvPr/>
        </p:nvPicPr>
        <p:blipFill>
          <a:blip r:embed="rId15" cstate="print">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rcRect l="30102" t="5019" r="18461" b="34403"/>
          <a:stretch>
            <a:fillRect/>
          </a:stretch>
        </p:blipFill>
        <p:spPr bwMode="auto">
          <a:xfrm>
            <a:off x="10967406" y="1503497"/>
            <a:ext cx="1044343" cy="129225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100034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5">
            <a:extLst>
              <a:ext uri="{FF2B5EF4-FFF2-40B4-BE49-F238E27FC236}">
                <a16:creationId xmlns:a16="http://schemas.microsoft.com/office/drawing/2014/main" id="{27BBF6A2-6195-6426-00E6-4BC0FB45127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08506" y="-848"/>
            <a:ext cx="3987294" cy="5822177"/>
          </a:xfrm>
          <a:prstGeom prst="rect">
            <a:avLst/>
          </a:prstGeom>
        </p:spPr>
      </p:pic>
      <mc:AlternateContent xmlns:mc="http://schemas.openxmlformats.org/markup-compatibility/2006" xmlns:a14="http://schemas.microsoft.com/office/drawing/2010/main">
        <mc:Choice Requires="a14">
          <p:sp>
            <p:nvSpPr>
              <p:cNvPr id="4" name="Tekstvak 3">
                <a:extLst>
                  <a:ext uri="{FF2B5EF4-FFF2-40B4-BE49-F238E27FC236}">
                    <a16:creationId xmlns:a16="http://schemas.microsoft.com/office/drawing/2014/main" id="{E68B41FE-C4CB-BAFC-928C-DA0BFA9EC6D9}"/>
                  </a:ext>
                </a:extLst>
              </p:cNvPr>
              <p:cNvSpPr txBox="1"/>
              <p:nvPr/>
            </p:nvSpPr>
            <p:spPr>
              <a:xfrm>
                <a:off x="4953000" y="609600"/>
                <a:ext cx="5257800" cy="2938112"/>
              </a:xfrm>
              <a:prstGeom prst="rect">
                <a:avLst/>
              </a:prstGeom>
              <a:noFill/>
            </p:spPr>
            <p:txBody>
              <a:bodyPr wrap="square" rtlCol="0">
                <a:noAutofit/>
              </a:bodyPr>
              <a:lstStyle/>
              <a:p>
                <a:pPr marL="285750" indent="-285750">
                  <a:buFont typeface="Arial" panose="020B0604020202020204" pitchFamily="34" charset="0"/>
                  <a:buChar char="•"/>
                </a:pPr>
                <a:r>
                  <a:rPr lang="nl-NL" sz="2000" b="1" dirty="0">
                    <a:solidFill>
                      <a:schemeClr val="bg1"/>
                    </a:solidFill>
                  </a:rPr>
                  <a:t>Verder is  kenmerkend voor </a:t>
                </a:r>
                <a:r>
                  <a:rPr lang="nl-NL" sz="2000" b="1" dirty="0" err="1">
                    <a:solidFill>
                      <a:schemeClr val="bg1"/>
                    </a:solidFill>
                  </a:rPr>
                  <a:t>Leibnizaanse</a:t>
                </a:r>
                <a:r>
                  <a:rPr lang="nl-NL" sz="2000" b="1" dirty="0">
                    <a:solidFill>
                      <a:schemeClr val="bg1"/>
                    </a:solidFill>
                  </a:rPr>
                  <a:t> differentiaalrekening, dat vaak ‘differentialen’ van de onafhankelijke variabele (</a:t>
                </a:r>
                <a14:m>
                  <m:oMath xmlns:m="http://schemas.openxmlformats.org/officeDocument/2006/math">
                    <m:r>
                      <a:rPr lang="nl-NL" sz="2000" b="1" i="1">
                        <a:solidFill>
                          <a:schemeClr val="bg1"/>
                        </a:solidFill>
                        <a:latin typeface="Cambria Math" panose="02040503050406030204" pitchFamily="18" charset="0"/>
                      </a:rPr>
                      <m:t>𝒅𝒙</m:t>
                    </m:r>
                    <m:r>
                      <a:rPr lang="nl-NL" sz="2000" b="1" i="1" smtClean="0">
                        <a:solidFill>
                          <a:schemeClr val="bg1"/>
                        </a:solidFill>
                        <a:latin typeface="Cambria Math" panose="02040503050406030204" pitchFamily="18" charset="0"/>
                      </a:rPr>
                      <m:t>)</m:t>
                    </m:r>
                  </m:oMath>
                </a14:m>
                <a:r>
                  <a:rPr lang="nl-NL" sz="2000" b="1" dirty="0">
                    <a:solidFill>
                      <a:schemeClr val="bg1"/>
                    </a:solidFill>
                  </a:rPr>
                  <a:t>  constant worden gehouden, zodat </a:t>
                </a:r>
                <a14:m>
                  <m:oMath xmlns:m="http://schemas.openxmlformats.org/officeDocument/2006/math">
                    <m:r>
                      <a:rPr lang="nl-NL" sz="2000" b="1" i="1">
                        <a:solidFill>
                          <a:schemeClr val="bg1"/>
                        </a:solidFill>
                        <a:latin typeface="Cambria Math" panose="02040503050406030204" pitchFamily="18" charset="0"/>
                      </a:rPr>
                      <m:t>𝒅</m:t>
                    </m:r>
                    <m:d>
                      <m:dPr>
                        <m:ctrlPr>
                          <a:rPr lang="nl-NL" sz="2000" b="1" i="1">
                            <a:solidFill>
                              <a:schemeClr val="bg1"/>
                            </a:solidFill>
                            <a:latin typeface="Cambria Math" panose="02040503050406030204" pitchFamily="18" charset="0"/>
                          </a:rPr>
                        </m:ctrlPr>
                      </m:dPr>
                      <m:e>
                        <m:r>
                          <a:rPr lang="nl-NL" sz="2000" b="1" i="1">
                            <a:solidFill>
                              <a:schemeClr val="bg1"/>
                            </a:solidFill>
                            <a:latin typeface="Cambria Math" panose="02040503050406030204" pitchFamily="18" charset="0"/>
                          </a:rPr>
                          <m:t>𝒅𝒙</m:t>
                        </m:r>
                      </m:e>
                    </m:d>
                    <m:r>
                      <a:rPr lang="nl-NL" sz="2000" b="1" i="1">
                        <a:solidFill>
                          <a:schemeClr val="bg1"/>
                        </a:solidFill>
                        <a:latin typeface="Cambria Math" panose="02040503050406030204" pitchFamily="18" charset="0"/>
                      </a:rPr>
                      <m:t>=</m:t>
                    </m:r>
                    <m:r>
                      <a:rPr lang="nl-NL" sz="2000" b="1" i="1">
                        <a:solidFill>
                          <a:schemeClr val="bg1"/>
                        </a:solidFill>
                        <a:latin typeface="Cambria Math" panose="02040503050406030204" pitchFamily="18" charset="0"/>
                      </a:rPr>
                      <m:t>𝟎</m:t>
                    </m:r>
                  </m:oMath>
                </a14:m>
                <a:r>
                  <a:rPr lang="nl-NL" sz="2000" b="1" dirty="0">
                    <a:solidFill>
                      <a:schemeClr val="bg1"/>
                    </a:solidFill>
                  </a:rPr>
                  <a:t>. </a:t>
                </a:r>
              </a:p>
              <a:p>
                <a:pPr marL="285750" indent="-285750">
                  <a:buFont typeface="Arial" panose="020B0604020202020204" pitchFamily="34" charset="0"/>
                  <a:buChar char="•"/>
                </a:pPr>
                <a:r>
                  <a:rPr lang="nl-NL" sz="2000" b="1" dirty="0">
                    <a:solidFill>
                      <a:schemeClr val="bg1"/>
                    </a:solidFill>
                  </a:rPr>
                  <a:t> Een gevolg is dan het in onze ogen gegoochel met de </a:t>
                </a:r>
                <a:r>
                  <a:rPr lang="nl-NL" sz="2000" b="1" dirty="0" err="1">
                    <a:solidFill>
                      <a:schemeClr val="bg1"/>
                    </a:solidFill>
                  </a:rPr>
                  <a:t>quotientregel</a:t>
                </a:r>
                <a:r>
                  <a:rPr lang="nl-NL" sz="2000" b="1" dirty="0">
                    <a:solidFill>
                      <a:schemeClr val="bg1"/>
                    </a:solidFill>
                  </a:rPr>
                  <a:t> aldus: </a:t>
                </a:r>
              </a:p>
              <a:p>
                <a:pPr>
                  <a:spcAft>
                    <a:spcPts val="600"/>
                  </a:spcAft>
                </a:pPr>
                <a:r>
                  <a:rPr lang="nl-NL" sz="2000" b="1" dirty="0">
                    <a:solidFill>
                      <a:schemeClr val="bg1"/>
                    </a:solidFill>
                  </a:rPr>
                  <a:t>      </a:t>
                </a:r>
                <a14:m>
                  <m:oMath xmlns:m="http://schemas.openxmlformats.org/officeDocument/2006/math">
                    <m:r>
                      <a:rPr lang="nl-NL" sz="2000" b="1" i="1">
                        <a:solidFill>
                          <a:schemeClr val="bg1"/>
                        </a:solidFill>
                        <a:latin typeface="Cambria Math" panose="02040503050406030204" pitchFamily="18" charset="0"/>
                      </a:rPr>
                      <m:t>𝒅</m:t>
                    </m:r>
                    <m:d>
                      <m:dPr>
                        <m:ctrlPr>
                          <a:rPr lang="nl-NL" sz="2000" b="1" i="1">
                            <a:solidFill>
                              <a:schemeClr val="bg1"/>
                            </a:solidFill>
                            <a:latin typeface="Cambria Math" panose="02040503050406030204" pitchFamily="18" charset="0"/>
                          </a:rPr>
                        </m:ctrlPr>
                      </m:dPr>
                      <m:e>
                        <m:f>
                          <m:fPr>
                            <m:ctrlPr>
                              <a:rPr lang="nl-NL" sz="2000" b="1" i="1">
                                <a:solidFill>
                                  <a:schemeClr val="bg1"/>
                                </a:solidFill>
                                <a:latin typeface="Cambria Math" panose="02040503050406030204" pitchFamily="18" charset="0"/>
                              </a:rPr>
                            </m:ctrlPr>
                          </m:fPr>
                          <m:num>
                            <m:r>
                              <a:rPr lang="nl-NL" sz="2000" b="1" i="1">
                                <a:solidFill>
                                  <a:schemeClr val="bg1"/>
                                </a:solidFill>
                                <a:latin typeface="Cambria Math" panose="02040503050406030204" pitchFamily="18" charset="0"/>
                              </a:rPr>
                              <m:t>𝒅𝒚</m:t>
                            </m:r>
                          </m:num>
                          <m:den>
                            <m:r>
                              <a:rPr lang="nl-NL" sz="2000" b="1" i="1">
                                <a:solidFill>
                                  <a:schemeClr val="bg1"/>
                                </a:solidFill>
                                <a:latin typeface="Cambria Math" panose="02040503050406030204" pitchFamily="18" charset="0"/>
                              </a:rPr>
                              <m:t>𝒅𝒙</m:t>
                            </m:r>
                          </m:den>
                        </m:f>
                      </m:e>
                    </m:d>
                    <m:r>
                      <a:rPr lang="nl-NL" sz="2000" b="1" i="1">
                        <a:solidFill>
                          <a:schemeClr val="bg1"/>
                        </a:solidFill>
                        <a:latin typeface="Cambria Math" panose="02040503050406030204" pitchFamily="18" charset="0"/>
                      </a:rPr>
                      <m:t>=</m:t>
                    </m:r>
                    <m:f>
                      <m:fPr>
                        <m:ctrlPr>
                          <a:rPr lang="nl-NL" sz="2000" b="1" i="1">
                            <a:solidFill>
                              <a:schemeClr val="bg1"/>
                            </a:solidFill>
                            <a:latin typeface="Cambria Math" panose="02040503050406030204" pitchFamily="18" charset="0"/>
                          </a:rPr>
                        </m:ctrlPr>
                      </m:fPr>
                      <m:num>
                        <m:r>
                          <a:rPr lang="nl-NL" sz="2000" b="1" i="1">
                            <a:solidFill>
                              <a:schemeClr val="bg1"/>
                            </a:solidFill>
                            <a:latin typeface="Cambria Math" panose="02040503050406030204" pitchFamily="18" charset="0"/>
                          </a:rPr>
                          <m:t>𝒅𝒙</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ea typeface="Cambria Math" panose="02040503050406030204" pitchFamily="18" charset="0"/>
                          </a:rPr>
                          <m:t>𝒅</m:t>
                        </m:r>
                        <m:d>
                          <m:dPr>
                            <m:ctrlPr>
                              <a:rPr lang="nl-NL" sz="2000" b="1" i="1">
                                <a:solidFill>
                                  <a:schemeClr val="bg1"/>
                                </a:solidFill>
                                <a:latin typeface="Cambria Math" panose="02040503050406030204" pitchFamily="18" charset="0"/>
                                <a:ea typeface="Cambria Math" panose="02040503050406030204" pitchFamily="18" charset="0"/>
                              </a:rPr>
                            </m:ctrlPr>
                          </m:dPr>
                          <m:e>
                            <m:r>
                              <a:rPr lang="nl-NL" sz="2000" b="1" i="1">
                                <a:solidFill>
                                  <a:schemeClr val="bg1"/>
                                </a:solidFill>
                                <a:latin typeface="Cambria Math" panose="02040503050406030204" pitchFamily="18" charset="0"/>
                                <a:ea typeface="Cambria Math" panose="02040503050406030204" pitchFamily="18" charset="0"/>
                              </a:rPr>
                              <m:t>𝒅𝒚</m:t>
                            </m:r>
                          </m:e>
                        </m:d>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ea typeface="Cambria Math" panose="02040503050406030204" pitchFamily="18" charset="0"/>
                          </a:rPr>
                          <m:t>𝒅𝒚</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ea typeface="Cambria Math" panose="02040503050406030204" pitchFamily="18" charset="0"/>
                          </a:rPr>
                          <m:t>𝒅</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ea typeface="Cambria Math" panose="02040503050406030204" pitchFamily="18" charset="0"/>
                          </a:rPr>
                          <m:t>𝒅𝒙</m:t>
                        </m:r>
                        <m:r>
                          <a:rPr lang="nl-NL" sz="2000" b="1" i="1">
                            <a:solidFill>
                              <a:schemeClr val="bg1"/>
                            </a:solidFill>
                            <a:latin typeface="Cambria Math" panose="02040503050406030204" pitchFamily="18" charset="0"/>
                            <a:ea typeface="Cambria Math" panose="02040503050406030204" pitchFamily="18" charset="0"/>
                          </a:rPr>
                          <m:t>)</m:t>
                        </m:r>
                      </m:num>
                      <m:den>
                        <m:r>
                          <a:rPr lang="nl-NL" sz="2000" b="1" i="1">
                            <a:solidFill>
                              <a:schemeClr val="bg1"/>
                            </a:solidFill>
                            <a:latin typeface="Cambria Math" panose="02040503050406030204" pitchFamily="18" charset="0"/>
                          </a:rPr>
                          <m:t>𝒅𝒙</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rPr>
                          <m:t>𝒅𝒙</m:t>
                        </m:r>
                      </m:den>
                    </m:f>
                  </m:oMath>
                </a14:m>
                <a:endParaRPr lang="nl-NL" sz="2000" b="1" i="1" dirty="0">
                  <a:solidFill>
                    <a:schemeClr val="bg1"/>
                  </a:solidFill>
                </a:endParaRPr>
              </a:p>
              <a:p>
                <a:pPr>
                  <a:spcAft>
                    <a:spcPts val="600"/>
                  </a:spcAft>
                </a:pPr>
                <a:r>
                  <a:rPr lang="nl-NL" sz="2000" b="1" dirty="0">
                    <a:solidFill>
                      <a:schemeClr val="bg1"/>
                    </a:solidFill>
                  </a:rPr>
                  <a:t>                 </a:t>
                </a:r>
                <a14:m>
                  <m:oMath xmlns:m="http://schemas.openxmlformats.org/officeDocument/2006/math">
                    <m:r>
                      <a:rPr lang="nl-NL" sz="2000" b="1" i="1">
                        <a:solidFill>
                          <a:schemeClr val="bg1"/>
                        </a:solidFill>
                        <a:latin typeface="Cambria Math" panose="02040503050406030204" pitchFamily="18" charset="0"/>
                      </a:rPr>
                      <m:t>=</m:t>
                    </m:r>
                    <m:f>
                      <m:fPr>
                        <m:ctrlPr>
                          <a:rPr lang="nl-NL" sz="2000" b="1" i="1">
                            <a:solidFill>
                              <a:schemeClr val="bg1"/>
                            </a:solidFill>
                            <a:latin typeface="Cambria Math" panose="02040503050406030204" pitchFamily="18" charset="0"/>
                          </a:rPr>
                        </m:ctrlPr>
                      </m:fPr>
                      <m:num>
                        <m:sSup>
                          <m:sSupPr>
                            <m:ctrlPr>
                              <a:rPr lang="nl-NL" sz="2000" b="1" i="1">
                                <a:solidFill>
                                  <a:schemeClr val="bg1"/>
                                </a:solidFill>
                                <a:latin typeface="Cambria Math" panose="02040503050406030204" pitchFamily="18" charset="0"/>
                              </a:rPr>
                            </m:ctrlPr>
                          </m:sSupPr>
                          <m:e>
                            <m:r>
                              <a:rPr lang="nl-NL" sz="2000" b="1" i="1">
                                <a:solidFill>
                                  <a:schemeClr val="bg1"/>
                                </a:solidFill>
                                <a:latin typeface="Cambria Math" panose="02040503050406030204" pitchFamily="18" charset="0"/>
                              </a:rPr>
                              <m:t>𝒅</m:t>
                            </m:r>
                          </m:e>
                          <m:sup>
                            <m:r>
                              <a:rPr lang="nl-NL" sz="2000" b="1" i="1">
                                <a:solidFill>
                                  <a:schemeClr val="bg1"/>
                                </a:solidFill>
                                <a:latin typeface="Cambria Math" panose="02040503050406030204" pitchFamily="18" charset="0"/>
                              </a:rPr>
                              <m:t>𝟐</m:t>
                            </m:r>
                          </m:sup>
                        </m:sSup>
                        <m:r>
                          <a:rPr lang="nl-NL" sz="2000" b="1" i="1">
                            <a:solidFill>
                              <a:schemeClr val="bg1"/>
                            </a:solidFill>
                            <a:latin typeface="Cambria Math" panose="02040503050406030204" pitchFamily="18" charset="0"/>
                          </a:rPr>
                          <m:t>𝒚</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rPr>
                          <m:t>𝒅𝒙</m:t>
                        </m:r>
                      </m:num>
                      <m:den>
                        <m:r>
                          <a:rPr lang="nl-NL" sz="2000" b="1" i="1">
                            <a:solidFill>
                              <a:schemeClr val="bg1"/>
                            </a:solidFill>
                            <a:latin typeface="Cambria Math" panose="02040503050406030204" pitchFamily="18" charset="0"/>
                          </a:rPr>
                          <m:t>𝒅𝒙</m:t>
                        </m:r>
                        <m:r>
                          <a:rPr lang="nl-NL" sz="2000" b="1" i="1">
                            <a:solidFill>
                              <a:schemeClr val="bg1"/>
                            </a:solidFill>
                            <a:latin typeface="Cambria Math" panose="02040503050406030204" pitchFamily="18" charset="0"/>
                            <a:ea typeface="Cambria Math" panose="02040503050406030204" pitchFamily="18" charset="0"/>
                          </a:rPr>
                          <m:t>∙</m:t>
                        </m:r>
                        <m:r>
                          <a:rPr lang="nl-NL" sz="2000" b="1" i="1">
                            <a:solidFill>
                              <a:schemeClr val="bg1"/>
                            </a:solidFill>
                            <a:latin typeface="Cambria Math" panose="02040503050406030204" pitchFamily="18" charset="0"/>
                            <a:ea typeface="Cambria Math" panose="02040503050406030204" pitchFamily="18" charset="0"/>
                          </a:rPr>
                          <m:t>𝒅𝒙</m:t>
                        </m:r>
                      </m:den>
                    </m:f>
                  </m:oMath>
                </a14:m>
                <a:endParaRPr lang="nl-NL" sz="2000" b="1" i="1" dirty="0">
                  <a:solidFill>
                    <a:schemeClr val="bg1"/>
                  </a:solidFill>
                  <a:ea typeface="Cambria Math" panose="02040503050406030204" pitchFamily="18" charset="0"/>
                </a:endParaRPr>
              </a:p>
              <a:p>
                <a:pPr>
                  <a:spcAft>
                    <a:spcPts val="600"/>
                  </a:spcAft>
                </a:pPr>
                <a:r>
                  <a:rPr lang="nl-NL" sz="2000" b="1" dirty="0">
                    <a:solidFill>
                      <a:schemeClr val="bg1"/>
                    </a:solidFill>
                  </a:rPr>
                  <a:t>                 </a:t>
                </a:r>
                <a14:m>
                  <m:oMath xmlns:m="http://schemas.openxmlformats.org/officeDocument/2006/math">
                    <m:r>
                      <a:rPr lang="nl-NL" sz="2000" b="1" i="1">
                        <a:solidFill>
                          <a:schemeClr val="bg1"/>
                        </a:solidFill>
                        <a:latin typeface="Cambria Math" panose="02040503050406030204" pitchFamily="18" charset="0"/>
                      </a:rPr>
                      <m:t>=</m:t>
                    </m:r>
                    <m:f>
                      <m:fPr>
                        <m:ctrlPr>
                          <a:rPr lang="nl-NL" sz="2000" b="1" i="1">
                            <a:solidFill>
                              <a:schemeClr val="bg1"/>
                            </a:solidFill>
                            <a:latin typeface="Cambria Math" panose="02040503050406030204" pitchFamily="18" charset="0"/>
                          </a:rPr>
                        </m:ctrlPr>
                      </m:fPr>
                      <m:num>
                        <m:sSup>
                          <m:sSupPr>
                            <m:ctrlPr>
                              <a:rPr lang="nl-NL" sz="2000" b="1" i="1">
                                <a:solidFill>
                                  <a:schemeClr val="bg1"/>
                                </a:solidFill>
                                <a:latin typeface="Cambria Math" panose="02040503050406030204" pitchFamily="18" charset="0"/>
                              </a:rPr>
                            </m:ctrlPr>
                          </m:sSupPr>
                          <m:e>
                            <m:r>
                              <a:rPr lang="nl-NL" sz="2000" b="1" i="1">
                                <a:solidFill>
                                  <a:schemeClr val="bg1"/>
                                </a:solidFill>
                                <a:latin typeface="Cambria Math" panose="02040503050406030204" pitchFamily="18" charset="0"/>
                              </a:rPr>
                              <m:t>𝒅</m:t>
                            </m:r>
                          </m:e>
                          <m:sup>
                            <m:r>
                              <a:rPr lang="nl-NL" sz="2000" b="1" i="1">
                                <a:solidFill>
                                  <a:schemeClr val="bg1"/>
                                </a:solidFill>
                                <a:latin typeface="Cambria Math" panose="02040503050406030204" pitchFamily="18" charset="0"/>
                              </a:rPr>
                              <m:t>𝟐</m:t>
                            </m:r>
                          </m:sup>
                        </m:sSup>
                        <m:r>
                          <a:rPr lang="nl-NL" sz="2000" b="1" i="1">
                            <a:solidFill>
                              <a:schemeClr val="bg1"/>
                            </a:solidFill>
                            <a:latin typeface="Cambria Math" panose="02040503050406030204" pitchFamily="18" charset="0"/>
                          </a:rPr>
                          <m:t>𝒚</m:t>
                        </m:r>
                      </m:num>
                      <m:den>
                        <m:r>
                          <a:rPr lang="nl-NL" sz="2000" b="1" i="1">
                            <a:solidFill>
                              <a:schemeClr val="bg1"/>
                            </a:solidFill>
                            <a:latin typeface="Cambria Math" panose="02040503050406030204" pitchFamily="18" charset="0"/>
                          </a:rPr>
                          <m:t>𝒅𝒙</m:t>
                        </m:r>
                      </m:den>
                    </m:f>
                  </m:oMath>
                </a14:m>
                <a:endParaRPr lang="nl-NL" sz="2000" b="1" dirty="0">
                  <a:solidFill>
                    <a:schemeClr val="bg1"/>
                  </a:solidFill>
                </a:endParaRPr>
              </a:p>
            </p:txBody>
          </p:sp>
        </mc:Choice>
        <mc:Fallback xmlns="">
          <p:sp>
            <p:nvSpPr>
              <p:cNvPr id="4" name="Tekstvak 3">
                <a:extLst>
                  <a:ext uri="{FF2B5EF4-FFF2-40B4-BE49-F238E27FC236}">
                    <a16:creationId xmlns:a16="http://schemas.microsoft.com/office/drawing/2014/main" id="{E68B41FE-C4CB-BAFC-928C-DA0BFA9EC6D9}"/>
                  </a:ext>
                </a:extLst>
              </p:cNvPr>
              <p:cNvSpPr txBox="1">
                <a:spLocks noRot="1" noChangeAspect="1" noMove="1" noResize="1" noEditPoints="1" noAdjustHandles="1" noChangeArrowheads="1" noChangeShapeType="1" noTextEdit="1"/>
              </p:cNvSpPr>
              <p:nvPr/>
            </p:nvSpPr>
            <p:spPr>
              <a:xfrm>
                <a:off x="4953000" y="609600"/>
                <a:ext cx="5257800" cy="2938112"/>
              </a:xfrm>
              <a:prstGeom prst="rect">
                <a:avLst/>
              </a:prstGeom>
              <a:blipFill>
                <a:blip r:embed="rId4"/>
                <a:stretch>
                  <a:fillRect l="-1044" t="-830" b="-28216"/>
                </a:stretch>
              </a:blipFill>
            </p:spPr>
            <p:txBody>
              <a:bodyPr/>
              <a:lstStyle/>
              <a:p>
                <a:r>
                  <a:rPr lang="nl-NL">
                    <a:noFill/>
                  </a:rPr>
                  <a:t> </a:t>
                </a:r>
              </a:p>
            </p:txBody>
          </p:sp>
        </mc:Fallback>
      </mc:AlternateContent>
      <p:sp>
        <p:nvSpPr>
          <p:cNvPr id="5" name="Tekstvak 4">
            <a:extLst>
              <a:ext uri="{FF2B5EF4-FFF2-40B4-BE49-F238E27FC236}">
                <a16:creationId xmlns:a16="http://schemas.microsoft.com/office/drawing/2014/main" id="{7084C84E-1540-D34D-40C8-4E5FD824F143}"/>
              </a:ext>
            </a:extLst>
          </p:cNvPr>
          <p:cNvSpPr txBox="1"/>
          <p:nvPr/>
        </p:nvSpPr>
        <p:spPr>
          <a:xfrm>
            <a:off x="4569612" y="5298109"/>
            <a:ext cx="3811775" cy="523220"/>
          </a:xfrm>
          <a:prstGeom prst="rect">
            <a:avLst/>
          </a:prstGeom>
          <a:noFill/>
        </p:spPr>
        <p:txBody>
          <a:bodyPr wrap="square" rtlCol="0">
            <a:spAutoFit/>
          </a:bodyPr>
          <a:lstStyle/>
          <a:p>
            <a:r>
              <a:rPr lang="nl-NL" sz="1400" b="1" dirty="0">
                <a:solidFill>
                  <a:schemeClr val="bg1"/>
                </a:solidFill>
              </a:rPr>
              <a:t>Bron: ‘Een complexe grootheid’</a:t>
            </a:r>
          </a:p>
          <a:p>
            <a:r>
              <a:rPr lang="nl-NL" sz="1400" b="1" dirty="0">
                <a:solidFill>
                  <a:schemeClr val="bg1"/>
                </a:solidFill>
              </a:rPr>
              <a:t>Johann </a:t>
            </a:r>
            <a:r>
              <a:rPr lang="nl-NL" sz="1400" b="1" dirty="0" err="1">
                <a:solidFill>
                  <a:schemeClr val="bg1"/>
                </a:solidFill>
              </a:rPr>
              <a:t>Bernoulli</a:t>
            </a:r>
            <a:r>
              <a:rPr lang="nl-NL" sz="1400" b="1" dirty="0">
                <a:solidFill>
                  <a:schemeClr val="bg1"/>
                </a:solidFill>
              </a:rPr>
              <a:t>, J.A. van Maanen </a:t>
            </a:r>
          </a:p>
        </p:txBody>
      </p:sp>
      <p:pic>
        <p:nvPicPr>
          <p:cNvPr id="6" name="Afbeelding 5" descr="Afbeelding met logo, Graphics, Lettertype, symbool&#10;&#10;Door AI gegenereerde inhoud is mogelijk onjuist.">
            <a:extLst>
              <a:ext uri="{FF2B5EF4-FFF2-40B4-BE49-F238E27FC236}">
                <a16:creationId xmlns:a16="http://schemas.microsoft.com/office/drawing/2014/main" id="{A3045496-2726-42F6-5693-CEE2175DD2AE}"/>
              </a:ext>
            </a:extLst>
          </p:cNvPr>
          <p:cNvPicPr>
            <a:picLocks noChangeAspect="1"/>
          </p:cNvPicPr>
          <p:nvPr/>
        </p:nvPicPr>
        <p:blipFill>
          <a:blip r:embed="rId5"/>
          <a:stretch>
            <a:fillRect/>
          </a:stretch>
        </p:blipFill>
        <p:spPr>
          <a:xfrm>
            <a:off x="10602748" y="6019800"/>
            <a:ext cx="533400" cy="533400"/>
          </a:xfrm>
          <a:prstGeom prst="rect">
            <a:avLst/>
          </a:prstGeom>
        </p:spPr>
      </p:pic>
      <p:sp>
        <p:nvSpPr>
          <p:cNvPr id="7" name="Tijdelijke aanduiding voor dianummer 6">
            <a:extLst>
              <a:ext uri="{FF2B5EF4-FFF2-40B4-BE49-F238E27FC236}">
                <a16:creationId xmlns:a16="http://schemas.microsoft.com/office/drawing/2014/main" id="{F9E54991-F6B6-FE30-5999-1B03E9D6EED3}"/>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13</a:t>
            </a:fld>
            <a:endParaRPr lang="en-US" sz="4800" dirty="0"/>
          </a:p>
        </p:txBody>
      </p:sp>
      <p:sp>
        <p:nvSpPr>
          <p:cNvPr id="10" name="Title 1">
            <a:extLst>
              <a:ext uri="{FF2B5EF4-FFF2-40B4-BE49-F238E27FC236}">
                <a16:creationId xmlns:a16="http://schemas.microsoft.com/office/drawing/2014/main" id="{6FEF06CF-DA10-3D07-30DB-524E1866B852}"/>
              </a:ext>
            </a:extLst>
          </p:cNvPr>
          <p:cNvSpPr>
            <a:spLocks noGrp="1"/>
          </p:cNvSpPr>
          <p:nvPr>
            <p:ph type="ctrTitle"/>
          </p:nvPr>
        </p:nvSpPr>
        <p:spPr>
          <a:xfrm>
            <a:off x="437100" y="5715000"/>
            <a:ext cx="10210800" cy="930415"/>
          </a:xfrm>
        </p:spPr>
        <p:txBody>
          <a:bodyPr anchor="b">
            <a:normAutofit/>
          </a:bodyPr>
          <a:lstStyle/>
          <a:p>
            <a:r>
              <a:rPr lang="en-US" sz="4000" dirty="0"/>
              <a:t>Stand van de </a:t>
            </a:r>
            <a:r>
              <a:rPr lang="en-US" sz="4000" dirty="0" err="1"/>
              <a:t>wiskunde</a:t>
            </a:r>
            <a:r>
              <a:rPr lang="en-US" sz="4000" dirty="0"/>
              <a:t> begin 18e </a:t>
            </a:r>
            <a:r>
              <a:rPr lang="en-US" sz="4000" dirty="0" err="1"/>
              <a:t>eeuw</a:t>
            </a:r>
            <a:endParaRPr lang="en-US" sz="4000" dirty="0"/>
          </a:p>
        </p:txBody>
      </p:sp>
    </p:spTree>
    <p:extLst>
      <p:ext uri="{BB962C8B-B14F-4D97-AF65-F5344CB8AC3E}">
        <p14:creationId xmlns:p14="http://schemas.microsoft.com/office/powerpoint/2010/main" val="3363623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A1028-4A31-FC72-7F9C-5B272E47D2F7}"/>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96965A17-B83F-90CA-D631-3B21DB130BA2}"/>
              </a:ext>
            </a:extLst>
          </p:cNvPr>
          <p:cNvSpPr>
            <a:spLocks noGrp="1"/>
          </p:cNvSpPr>
          <p:nvPr>
            <p:ph type="ctrTitle"/>
          </p:nvPr>
        </p:nvSpPr>
        <p:spPr>
          <a:xfrm>
            <a:off x="437100" y="1738486"/>
            <a:ext cx="10210800" cy="4906929"/>
          </a:xfrm>
        </p:spPr>
        <p:txBody>
          <a:bodyPr anchor="b">
            <a:normAutofit/>
          </a:bodyPr>
          <a:lstStyle/>
          <a:p>
            <a:r>
              <a:rPr lang="en-US" sz="4000" dirty="0"/>
              <a:t>Stand van de </a:t>
            </a:r>
            <a:r>
              <a:rPr lang="en-US" sz="4000" dirty="0" err="1"/>
              <a:t>wiskunde</a:t>
            </a:r>
            <a:r>
              <a:rPr lang="en-US" sz="4000" dirty="0"/>
              <a:t> begin 18e </a:t>
            </a:r>
            <a:r>
              <a:rPr lang="en-US" sz="4000" dirty="0" err="1"/>
              <a:t>eeuw</a:t>
            </a:r>
            <a:endParaRPr lang="en-US" sz="4000" dirty="0"/>
          </a:p>
        </p:txBody>
      </p:sp>
      <p:pic>
        <p:nvPicPr>
          <p:cNvPr id="3" name="Afbeelding 2" descr="Afbeelding met logo, Graphics, Lettertype, symbool&#10;&#10;Door AI gegenereerde inhoud is mogelijk onjuist.">
            <a:extLst>
              <a:ext uri="{FF2B5EF4-FFF2-40B4-BE49-F238E27FC236}">
                <a16:creationId xmlns:a16="http://schemas.microsoft.com/office/drawing/2014/main" id="{25CB3A72-7D8A-D71A-504C-D68022B80F05}"/>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84984DF3-E9B7-8E76-CD20-306A7AA32BF0}"/>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14</a:t>
            </a:fld>
            <a:endParaRPr lang="en-US" sz="4800" dirty="0"/>
          </a:p>
        </p:txBody>
      </p:sp>
      <p:sp>
        <p:nvSpPr>
          <p:cNvPr id="2" name="Ondertitel 2">
            <a:extLst>
              <a:ext uri="{FF2B5EF4-FFF2-40B4-BE49-F238E27FC236}">
                <a16:creationId xmlns:a16="http://schemas.microsoft.com/office/drawing/2014/main" id="{25491CC5-2D7F-2BC1-C879-26DDEF524B69}"/>
              </a:ext>
            </a:extLst>
          </p:cNvPr>
          <p:cNvSpPr txBox="1">
            <a:spLocks/>
          </p:cNvSpPr>
          <p:nvPr/>
        </p:nvSpPr>
        <p:spPr>
          <a:xfrm>
            <a:off x="437100" y="509571"/>
            <a:ext cx="8906001" cy="5562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Eind 17</a:t>
            </a:r>
            <a:r>
              <a:rPr kumimoji="0" lang="nl-NL" sz="2000" b="1" i="0" u="none" strike="noStrike" kern="1200" cap="none" spc="0" normalizeH="0" baseline="30000" noProof="0" dirty="0">
                <a:ln>
                  <a:noFill/>
                </a:ln>
                <a:solidFill>
                  <a:sysClr val="windowText" lastClr="000000"/>
                </a:solidFill>
                <a:effectLst/>
                <a:uLnTx/>
                <a:uFillTx/>
                <a:ea typeface="+mn-ea"/>
                <a:cs typeface="+mn-cs"/>
              </a:rPr>
              <a:t>e</a:t>
            </a:r>
            <a:r>
              <a:rPr kumimoji="0" lang="nl-NL" sz="2000" b="1" i="0" u="none" strike="noStrike" kern="1200" cap="none" spc="0" normalizeH="0" baseline="0" noProof="0" dirty="0">
                <a:ln>
                  <a:noFill/>
                </a:ln>
                <a:solidFill>
                  <a:sysClr val="windowText" lastClr="000000"/>
                </a:solidFill>
                <a:effectLst/>
                <a:uLnTx/>
                <a:uFillTx/>
                <a:ea typeface="+mn-ea"/>
                <a:cs typeface="+mn-cs"/>
              </a:rPr>
              <a:t> eeuw wordt door velen aarzelend gewerkt met </a:t>
            </a:r>
            <a:r>
              <a:rPr kumimoji="0" lang="nl-NL" sz="2000" b="1" i="0" u="none" strike="noStrike" kern="1200" cap="none" spc="0" normalizeH="0" baseline="0" noProof="0" dirty="0" err="1">
                <a:ln>
                  <a:noFill/>
                </a:ln>
                <a:solidFill>
                  <a:sysClr val="windowText" lastClr="000000"/>
                </a:solidFill>
                <a:effectLst/>
                <a:uLnTx/>
                <a:uFillTx/>
                <a:ea typeface="+mn-ea"/>
                <a:cs typeface="+mn-cs"/>
              </a:rPr>
              <a:t>infinitesimale</a:t>
            </a:r>
            <a:r>
              <a:rPr kumimoji="0" lang="nl-NL" sz="2000" b="1" i="0" u="none" strike="noStrike" kern="1200" cap="none" spc="0" normalizeH="0" baseline="0" noProof="0" dirty="0">
                <a:ln>
                  <a:noFill/>
                </a:ln>
                <a:solidFill>
                  <a:sysClr val="windowText" lastClr="000000"/>
                </a:solidFill>
                <a:effectLst/>
                <a:uLnTx/>
                <a:uFillTx/>
                <a:ea typeface="+mn-ea"/>
                <a:cs typeface="+mn-cs"/>
              </a:rPr>
              <a:t> grootheden en oneindige (continue) sommaties.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Leibniz, publiceert in 1684: “</a:t>
            </a:r>
            <a:r>
              <a:rPr kumimoji="0" lang="nl-NL" sz="2000" b="1" i="1" u="none" strike="noStrike" kern="1200" cap="none" spc="0" normalizeH="0" baseline="0" noProof="0" dirty="0">
                <a:ln>
                  <a:noFill/>
                </a:ln>
                <a:solidFill>
                  <a:sysClr val="windowText" lastClr="000000"/>
                </a:solidFill>
                <a:effectLst/>
                <a:uLnTx/>
                <a:uFillTx/>
                <a:ea typeface="+mn-ea"/>
                <a:cs typeface="+mn-cs"/>
              </a:rPr>
              <a:t>Een nieuwe methode voor maxima en minima, en ook voor raaklijnen, die zich niet bekommeren om gebroken of irrationale grootheden, en een bijzondere soort berekening daarvoor)</a:t>
            </a:r>
            <a:r>
              <a:rPr kumimoji="0" lang="nl-NL" sz="2000" b="1" i="0" u="none" strike="noStrike" kern="1200" cap="none" spc="0" normalizeH="0" baseline="0" noProof="0" dirty="0">
                <a:ln>
                  <a:noFill/>
                </a:ln>
                <a:solidFill>
                  <a:sysClr val="windowText" lastClr="000000"/>
                </a:solidFill>
                <a:effectLst/>
                <a:uLnTx/>
                <a:uFillTx/>
                <a:ea typeface="+mn-ea"/>
                <a:cs typeface="+mn-cs"/>
              </a:rPr>
              <a:t>”. </a:t>
            </a:r>
            <a:br>
              <a:rPr kumimoji="0" lang="nl-NL" sz="2000" b="1" i="0" u="none" strike="noStrike" kern="1200" cap="none" spc="0" normalizeH="0" baseline="0" noProof="0" dirty="0">
                <a:ln>
                  <a:noFill/>
                </a:ln>
                <a:solidFill>
                  <a:sysClr val="windowText" lastClr="000000"/>
                </a:solidFill>
                <a:effectLst/>
                <a:uLnTx/>
                <a:uFillTx/>
                <a:ea typeface="+mn-ea"/>
                <a:cs typeface="+mn-cs"/>
              </a:rPr>
            </a:br>
            <a:r>
              <a:rPr kumimoji="0" lang="nl-NL" sz="2000" b="1" i="0" u="none" strike="noStrike" kern="1200" cap="none" spc="0" normalizeH="0" baseline="0" noProof="0" dirty="0">
                <a:ln>
                  <a:noFill/>
                </a:ln>
                <a:solidFill>
                  <a:sysClr val="windowText" lastClr="000000"/>
                </a:solidFill>
                <a:effectLst/>
                <a:uLnTx/>
                <a:uFillTx/>
                <a:ea typeface="+mn-ea"/>
                <a:cs typeface="+mn-cs"/>
              </a:rPr>
              <a:t>Vanuit een meetkundige invalshoek, hij voert het begrip differentiaal in (maat van veranderingen over vlakke krommen; differentiaal en afgeleide nog niet helder onderscheiden).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Newton, introduceert in zijn </a:t>
            </a:r>
            <a:r>
              <a:rPr kumimoji="0" lang="nl-NL" sz="2000" b="1" i="1" u="none" strike="noStrike" kern="1200" cap="none" spc="0" normalizeH="0" baseline="0" noProof="0" dirty="0" err="1">
                <a:ln>
                  <a:noFill/>
                </a:ln>
                <a:solidFill>
                  <a:sysClr val="windowText" lastClr="000000"/>
                </a:solidFill>
                <a:effectLst/>
                <a:uLnTx/>
                <a:uFillTx/>
                <a:ea typeface="+mn-ea"/>
                <a:cs typeface="+mn-cs"/>
              </a:rPr>
              <a:t>Philosophiae</a:t>
            </a:r>
            <a:r>
              <a:rPr kumimoji="0" lang="nl-NL" sz="2000" b="1" i="1" u="none" strike="noStrike" kern="1200" cap="none" spc="0" normalizeH="0" baseline="0" noProof="0" dirty="0">
                <a:ln>
                  <a:noFill/>
                </a:ln>
                <a:solidFill>
                  <a:sysClr val="windowText" lastClr="000000"/>
                </a:solidFill>
                <a:effectLst/>
                <a:uLnTx/>
                <a:uFillTx/>
                <a:ea typeface="+mn-ea"/>
                <a:cs typeface="+mn-cs"/>
              </a:rPr>
              <a:t> Naturalis </a:t>
            </a:r>
            <a:r>
              <a:rPr kumimoji="0" lang="nl-NL" sz="2000" b="1" i="1" u="none" strike="noStrike" kern="1200" cap="none" spc="0" normalizeH="0" baseline="0" noProof="0" dirty="0" err="1">
                <a:ln>
                  <a:noFill/>
                </a:ln>
                <a:solidFill>
                  <a:sysClr val="windowText" lastClr="000000"/>
                </a:solidFill>
                <a:effectLst/>
                <a:uLnTx/>
                <a:uFillTx/>
                <a:ea typeface="+mn-ea"/>
                <a:cs typeface="+mn-cs"/>
              </a:rPr>
              <a:t>Principia</a:t>
            </a:r>
            <a:r>
              <a:rPr kumimoji="0" lang="nl-NL" sz="2000" b="1" i="1" u="none" strike="noStrike" kern="1200" cap="none" spc="0" normalizeH="0" baseline="0" noProof="0" dirty="0">
                <a:ln>
                  <a:noFill/>
                </a:ln>
                <a:solidFill>
                  <a:sysClr val="windowText" lastClr="000000"/>
                </a:solidFill>
                <a:effectLst/>
                <a:uLnTx/>
                <a:uFillTx/>
                <a:ea typeface="+mn-ea"/>
                <a:cs typeface="+mn-cs"/>
              </a:rPr>
              <a:t> Mathematica</a:t>
            </a:r>
            <a:r>
              <a:rPr kumimoji="0" lang="nl-NL" sz="2000" b="1" i="0" u="none" strike="noStrike" kern="1200" cap="none" spc="0" normalizeH="0" baseline="0" noProof="0" dirty="0">
                <a:ln>
                  <a:noFill/>
                </a:ln>
                <a:solidFill>
                  <a:sysClr val="windowText" lastClr="000000"/>
                </a:solidFill>
                <a:effectLst/>
                <a:uLnTx/>
                <a:uFillTx/>
                <a:ea typeface="+mn-ea"/>
                <a:cs typeface="+mn-cs"/>
              </a:rPr>
              <a:t> uit 1687 het begrip flux, als een maat voor de snelheid en versnelling van bewegende objecten.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 Aanvankelijk worden deze vernieuwingen buiten een kleine kring van wetenschappers, niet begrepen Wat zijn die oneindig kleine verdwijnende grootheden nu werkelijk?  </a:t>
            </a:r>
            <a:br>
              <a:rPr kumimoji="0" lang="nl-NL" sz="2000" b="1" i="0" u="none" strike="noStrike" kern="1200" cap="none" spc="0" normalizeH="0" baseline="0" noProof="0" dirty="0">
                <a:ln>
                  <a:noFill/>
                </a:ln>
                <a:solidFill>
                  <a:sysClr val="windowText" lastClr="000000"/>
                </a:solidFill>
                <a:effectLst/>
                <a:uLnTx/>
                <a:uFillTx/>
                <a:ea typeface="+mn-ea"/>
                <a:cs typeface="+mn-cs"/>
              </a:rPr>
            </a:br>
            <a:endParaRPr kumimoji="0" lang="nl-NL" sz="2000" b="1" i="0" u="none" strike="noStrike" kern="1200" cap="none" spc="0" normalizeH="0" baseline="0" noProof="0" dirty="0">
              <a:ln>
                <a:noFill/>
              </a:ln>
              <a:solidFill>
                <a:sysClr val="windowText" lastClr="000000"/>
              </a:solidFill>
              <a:effectLst/>
              <a:uLnTx/>
              <a:uFillTx/>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NL" sz="2000" i="0" u="none" strike="noStrike" kern="1200" cap="none" spc="0" normalizeH="0" baseline="0" noProof="0" dirty="0">
              <a:ln>
                <a:noFill/>
              </a:ln>
              <a:solidFill>
                <a:sysClr val="windowText" lastClr="000000"/>
              </a:solidFill>
              <a:effectLst/>
              <a:highlight>
                <a:srgbClr val="000000"/>
              </a:highlight>
              <a:uLnTx/>
              <a:uFillTx/>
              <a:ea typeface="+mn-ea"/>
              <a:cs typeface="+mn-cs"/>
            </a:endParaRPr>
          </a:p>
        </p:txBody>
      </p:sp>
    </p:spTree>
    <p:extLst>
      <p:ext uri="{BB962C8B-B14F-4D97-AF65-F5344CB8AC3E}">
        <p14:creationId xmlns:p14="http://schemas.microsoft.com/office/powerpoint/2010/main" val="345547701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D45AD-EDA3-D610-6377-1FD2F17A4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1B135-2F20-1D0E-95E4-DF70CAE180C4}"/>
              </a:ext>
            </a:extLst>
          </p:cNvPr>
          <p:cNvSpPr>
            <a:spLocks noGrp="1"/>
          </p:cNvSpPr>
          <p:nvPr>
            <p:ph type="ctrTitle"/>
          </p:nvPr>
        </p:nvSpPr>
        <p:spPr>
          <a:xfrm>
            <a:off x="437100" y="1738486"/>
            <a:ext cx="10210800" cy="4906929"/>
          </a:xfrm>
        </p:spPr>
        <p:txBody>
          <a:bodyPr anchor="b">
            <a:normAutofit/>
          </a:bodyPr>
          <a:lstStyle/>
          <a:p>
            <a:r>
              <a:rPr lang="en-US" sz="4000" dirty="0"/>
              <a:t>Stand van de </a:t>
            </a:r>
            <a:r>
              <a:rPr lang="en-US" sz="4000" dirty="0" err="1"/>
              <a:t>wiskunde</a:t>
            </a:r>
            <a:r>
              <a:rPr lang="en-US" sz="4000" dirty="0"/>
              <a:t> begin 18e </a:t>
            </a:r>
            <a:r>
              <a:rPr lang="en-US" sz="4000" dirty="0" err="1"/>
              <a:t>eeuw</a:t>
            </a:r>
            <a:endParaRPr lang="en-US" sz="4000" dirty="0"/>
          </a:p>
        </p:txBody>
      </p:sp>
      <p:pic>
        <p:nvPicPr>
          <p:cNvPr id="3" name="Afbeelding 2" descr="Afbeelding met logo, Graphics, Lettertype, symbool&#10;&#10;Door AI gegenereerde inhoud is mogelijk onjuist.">
            <a:extLst>
              <a:ext uri="{FF2B5EF4-FFF2-40B4-BE49-F238E27FC236}">
                <a16:creationId xmlns:a16="http://schemas.microsoft.com/office/drawing/2014/main" id="{BD6FA993-9BE1-8663-C820-807480F43825}"/>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A8604FD7-CDF7-2086-4614-B006BF91BB07}"/>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15</a:t>
            </a:fld>
            <a:endParaRPr lang="en-US" sz="4800" dirty="0"/>
          </a:p>
        </p:txBody>
      </p:sp>
      <mc:AlternateContent xmlns:mc="http://schemas.openxmlformats.org/markup-compatibility/2006" xmlns:a14="http://schemas.microsoft.com/office/drawing/2010/main">
        <mc:Choice Requires="a14">
          <p:sp>
            <p:nvSpPr>
              <p:cNvPr id="9" name="Tijdelijke aanduiding voor inhoud 2">
                <a:extLst>
                  <a:ext uri="{FF2B5EF4-FFF2-40B4-BE49-F238E27FC236}">
                    <a16:creationId xmlns:a16="http://schemas.microsoft.com/office/drawing/2014/main" id="{344A6C50-8869-707F-B921-596850329F88}"/>
                  </a:ext>
                </a:extLst>
              </p:cNvPr>
              <p:cNvSpPr txBox="1">
                <a:spLocks/>
              </p:cNvSpPr>
              <p:nvPr/>
            </p:nvSpPr>
            <p:spPr>
              <a:xfrm>
                <a:off x="532179" y="444318"/>
                <a:ext cx="11420272" cy="60326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b="1" dirty="0">
                    <a:solidFill>
                      <a:schemeClr val="bg1"/>
                    </a:solidFill>
                  </a:rPr>
                  <a:t>Voor bewijzen van aannames en van correcte berekeningswijzen is nog weinig aandacht. Gezond verstand en intuïtie wijzen vaak de weg, zoals hierna nog nadrukkelijk zal worden gedemonstreerd in de aanpak van Eulers knikanalyses.</a:t>
                </a:r>
              </a:p>
              <a:p>
                <a:r>
                  <a:rPr lang="nl-NL" sz="2000" b="1" dirty="0">
                    <a:solidFill>
                      <a:schemeClr val="bg1"/>
                    </a:solidFill>
                  </a:rPr>
                  <a:t> Eigenschappen van krommen en vergelijkingen ervan zijn de werkobjecten van de wetenschappers uit die periode. </a:t>
                </a:r>
              </a:p>
              <a:p>
                <a:r>
                  <a:rPr lang="nl-NL" sz="2000" b="1" dirty="0">
                    <a:solidFill>
                      <a:schemeClr val="bg1"/>
                    </a:solidFill>
                  </a:rPr>
                  <a:t>Het werkpaard in wiskundige berekeningen, analyses en toepassingen is de formule voor een klein deel </a:t>
                </a:r>
                <a14:m>
                  <m:oMath xmlns:m="http://schemas.openxmlformats.org/officeDocument/2006/math">
                    <m:r>
                      <a:rPr lang="nl-NL" sz="2000" b="1" i="1" smtClean="0">
                        <a:solidFill>
                          <a:schemeClr val="bg1"/>
                        </a:solidFill>
                        <a:latin typeface="Cambria Math" panose="02040503050406030204" pitchFamily="18" charset="0"/>
                      </a:rPr>
                      <m:t>𝒅𝒔</m:t>
                    </m:r>
                    <m:r>
                      <a:rPr lang="nl-NL" sz="2000" b="1" i="1" smtClean="0">
                        <a:solidFill>
                          <a:schemeClr val="bg1"/>
                        </a:solidFill>
                        <a:latin typeface="Cambria Math" panose="02040503050406030204" pitchFamily="18" charset="0"/>
                      </a:rPr>
                      <m:t> </m:t>
                    </m:r>
                  </m:oMath>
                </a14:m>
                <a:r>
                  <a:rPr lang="nl-NL" sz="2000" b="1" dirty="0">
                    <a:solidFill>
                      <a:schemeClr val="bg1"/>
                    </a:solidFill>
                  </a:rPr>
                  <a:t>de van de vlakke kromme </a:t>
                </a:r>
                <a14:m>
                  <m:oMath xmlns:m="http://schemas.openxmlformats.org/officeDocument/2006/math">
                    <m:r>
                      <a:rPr lang="nl-NL" sz="2000" b="1" i="1" dirty="0" smtClean="0">
                        <a:solidFill>
                          <a:schemeClr val="bg1"/>
                        </a:solidFill>
                        <a:latin typeface="Cambria Math" panose="02040503050406030204" pitchFamily="18" charset="0"/>
                      </a:rPr>
                      <m:t>𝒚</m:t>
                    </m:r>
                    <m:r>
                      <a:rPr lang="nl-NL" sz="2000" b="1" i="1" dirty="0" smtClean="0">
                        <a:solidFill>
                          <a:schemeClr val="bg1"/>
                        </a:solidFill>
                        <a:latin typeface="Cambria Math" panose="02040503050406030204" pitchFamily="18" charset="0"/>
                      </a:rPr>
                      <m:t>=</m:t>
                    </m:r>
                    <m:r>
                      <a:rPr lang="nl-NL" sz="2000" b="1" i="1" dirty="0" smtClean="0">
                        <a:solidFill>
                          <a:schemeClr val="bg1"/>
                        </a:solidFill>
                        <a:latin typeface="Cambria Math" panose="02040503050406030204" pitchFamily="18" charset="0"/>
                      </a:rPr>
                      <m:t>𝒚</m:t>
                    </m:r>
                    <m:r>
                      <a:rPr lang="nl-NL" sz="2000" b="1" i="1" dirty="0" smtClean="0">
                        <a:solidFill>
                          <a:schemeClr val="bg1"/>
                        </a:solidFill>
                        <a:latin typeface="Cambria Math" panose="02040503050406030204" pitchFamily="18" charset="0"/>
                      </a:rPr>
                      <m:t>(</m:t>
                    </m:r>
                    <m:r>
                      <a:rPr lang="nl-NL" sz="2000" b="1" i="1" dirty="0" smtClean="0">
                        <a:solidFill>
                          <a:schemeClr val="bg1"/>
                        </a:solidFill>
                        <a:latin typeface="Cambria Math" panose="02040503050406030204" pitchFamily="18" charset="0"/>
                      </a:rPr>
                      <m:t>𝒙</m:t>
                    </m:r>
                    <m:r>
                      <a:rPr lang="nl-NL" sz="2000" b="1" i="1" dirty="0" smtClean="0">
                        <a:solidFill>
                          <a:schemeClr val="bg1"/>
                        </a:solidFill>
                        <a:latin typeface="Cambria Math" panose="02040503050406030204" pitchFamily="18" charset="0"/>
                      </a:rPr>
                      <m:t>)</m:t>
                    </m:r>
                  </m:oMath>
                </a14:m>
                <a:r>
                  <a:rPr lang="nl-NL" sz="2000" b="1" dirty="0">
                    <a:solidFill>
                      <a:schemeClr val="bg1"/>
                    </a:solidFill>
                  </a:rPr>
                  <a:t>; </a:t>
                </a:r>
                <a14:m>
                  <m:oMath xmlns:m="http://schemas.openxmlformats.org/officeDocument/2006/math">
                    <m:r>
                      <a:rPr lang="nl-NL" sz="2000" b="1" i="1" smtClean="0">
                        <a:solidFill>
                          <a:schemeClr val="bg1"/>
                        </a:solidFill>
                        <a:latin typeface="Cambria Math" panose="02040503050406030204" pitchFamily="18" charset="0"/>
                      </a:rPr>
                      <m:t>𝒅𝒔</m:t>
                    </m:r>
                  </m:oMath>
                </a14:m>
                <a:r>
                  <a:rPr lang="nl-NL" sz="2000" b="1" dirty="0">
                    <a:solidFill>
                      <a:schemeClr val="bg1"/>
                    </a:solidFill>
                  </a:rPr>
                  <a:t> </a:t>
                </a:r>
                <a14:m>
                  <m:oMath xmlns:m="http://schemas.openxmlformats.org/officeDocument/2006/math">
                    <m:r>
                      <a:rPr lang="nl-NL" sz="2000" b="1" i="1" smtClean="0">
                        <a:solidFill>
                          <a:schemeClr val="bg1"/>
                        </a:solidFill>
                        <a:latin typeface="Cambria Math" panose="02040503050406030204" pitchFamily="18" charset="0"/>
                      </a:rPr>
                      <m:t>≈</m:t>
                    </m:r>
                  </m:oMath>
                </a14:m>
                <a:r>
                  <a:rPr lang="nl-NL" sz="2000" b="1" dirty="0">
                    <a:solidFill>
                      <a:schemeClr val="bg1"/>
                    </a:solidFill>
                  </a:rPr>
                  <a:t> </a:t>
                </a:r>
                <a14:m>
                  <m:oMath xmlns:m="http://schemas.openxmlformats.org/officeDocument/2006/math">
                    <m:rad>
                      <m:radPr>
                        <m:degHide m:val="on"/>
                        <m:ctrlPr>
                          <a:rPr lang="nl-NL" sz="2000" b="1" i="1">
                            <a:solidFill>
                              <a:schemeClr val="bg1"/>
                            </a:solidFill>
                            <a:latin typeface="Cambria Math" panose="02040503050406030204" pitchFamily="18" charset="0"/>
                          </a:rPr>
                        </m:ctrlPr>
                      </m:radPr>
                      <m:deg/>
                      <m:e>
                        <m:sSup>
                          <m:sSupPr>
                            <m:ctrlPr>
                              <a:rPr lang="nl-NL" sz="2000" b="1" i="1">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𝒅𝒙</m:t>
                            </m:r>
                          </m:e>
                          <m:sup>
                            <m:r>
                              <a:rPr lang="nl-NL" sz="2000" b="1" i="1" smtClean="0">
                                <a:solidFill>
                                  <a:schemeClr val="bg1"/>
                                </a:solidFill>
                                <a:latin typeface="Cambria Math" panose="02040503050406030204" pitchFamily="18" charset="0"/>
                              </a:rPr>
                              <m:t>𝟐</m:t>
                            </m:r>
                          </m:sup>
                        </m:sSup>
                        <m:r>
                          <a:rPr lang="nl-NL" sz="2000" b="1" i="1" smtClean="0">
                            <a:solidFill>
                              <a:schemeClr val="bg1"/>
                            </a:solidFill>
                            <a:latin typeface="Cambria Math" panose="02040503050406030204" pitchFamily="18" charset="0"/>
                          </a:rPr>
                          <m:t>+</m:t>
                        </m:r>
                        <m:sSup>
                          <m:sSupPr>
                            <m:ctrlPr>
                              <a:rPr lang="nl-NL" sz="2000" b="1" i="1">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𝒅𝒚</m:t>
                            </m:r>
                          </m:e>
                          <m:sup>
                            <m:r>
                              <a:rPr lang="nl-NL" sz="2000" b="1" i="1" smtClean="0">
                                <a:solidFill>
                                  <a:schemeClr val="bg1"/>
                                </a:solidFill>
                                <a:latin typeface="Cambria Math" panose="02040503050406030204" pitchFamily="18" charset="0"/>
                              </a:rPr>
                              <m:t>𝟐</m:t>
                            </m:r>
                          </m:sup>
                        </m:sSup>
                        <m:r>
                          <a:rPr lang="nl-NL" sz="2000" b="1" i="1" smtClean="0">
                            <a:solidFill>
                              <a:schemeClr val="bg1"/>
                            </a:solidFill>
                            <a:latin typeface="Cambria Math" panose="02040503050406030204" pitchFamily="18" charset="0"/>
                          </a:rPr>
                          <m:t> </m:t>
                        </m:r>
                      </m:e>
                    </m:rad>
                    <m:r>
                      <a:rPr lang="nl-NL" sz="2000" b="1" smtClean="0">
                        <a:solidFill>
                          <a:schemeClr val="bg1"/>
                        </a:solidFill>
                        <a:latin typeface="Cambria Math" panose="02040503050406030204" pitchFamily="18" charset="0"/>
                      </a:rPr>
                      <m:t> </m:t>
                    </m:r>
                    <m:r>
                      <a:rPr lang="nl-NL" sz="2000" b="1" i="1" smtClean="0">
                        <a:solidFill>
                          <a:schemeClr val="bg1"/>
                        </a:solidFill>
                        <a:latin typeface="Cambria Math" panose="02040503050406030204" pitchFamily="18" charset="0"/>
                      </a:rPr>
                      <m:t>𝒐𝒇</m:t>
                    </m:r>
                    <m:r>
                      <a:rPr lang="nl-NL" sz="2000" b="1" smtClean="0">
                        <a:solidFill>
                          <a:schemeClr val="bg1"/>
                        </a:solidFill>
                        <a:latin typeface="Cambria Math" panose="02040503050406030204" pitchFamily="18" charset="0"/>
                      </a:rPr>
                      <m:t> </m:t>
                    </m:r>
                    <m:r>
                      <a:rPr lang="nl-NL" sz="2000" b="1" i="1" smtClean="0">
                        <a:solidFill>
                          <a:schemeClr val="bg1"/>
                        </a:solidFill>
                        <a:latin typeface="Cambria Math" panose="02040503050406030204" pitchFamily="18" charset="0"/>
                      </a:rPr>
                      <m:t>𝒅𝒔</m:t>
                    </m:r>
                  </m:oMath>
                </a14:m>
                <a:r>
                  <a:rPr lang="nl-NL" sz="2000" b="1" dirty="0">
                    <a:solidFill>
                      <a:schemeClr val="bg1"/>
                    </a:solidFill>
                  </a:rPr>
                  <a:t> </a:t>
                </a:r>
                <a14:m>
                  <m:oMath xmlns:m="http://schemas.openxmlformats.org/officeDocument/2006/math">
                    <m:r>
                      <a:rPr lang="nl-NL" sz="2000" b="1" i="1" smtClean="0">
                        <a:solidFill>
                          <a:schemeClr val="bg1"/>
                        </a:solidFill>
                        <a:latin typeface="Cambria Math" panose="02040503050406030204" pitchFamily="18" charset="0"/>
                      </a:rPr>
                      <m:t>≈</m:t>
                    </m:r>
                  </m:oMath>
                </a14:m>
                <a:r>
                  <a:rPr lang="nl-NL" sz="2000" b="1" dirty="0">
                    <a:solidFill>
                      <a:schemeClr val="bg1"/>
                    </a:solidFill>
                  </a:rPr>
                  <a:t> </a:t>
                </a:r>
                <a14:m>
                  <m:oMath xmlns:m="http://schemas.openxmlformats.org/officeDocument/2006/math">
                    <m:r>
                      <a:rPr lang="nl-NL" sz="2000" b="1" i="1" smtClean="0">
                        <a:solidFill>
                          <a:schemeClr val="bg1"/>
                        </a:solidFill>
                        <a:latin typeface="Cambria Math" panose="02040503050406030204" pitchFamily="18" charset="0"/>
                      </a:rPr>
                      <m:t> </m:t>
                    </m:r>
                    <m:rad>
                      <m:radPr>
                        <m:degHide m:val="on"/>
                        <m:ctrlPr>
                          <a:rPr lang="nl-NL" sz="2000" b="1" i="1" smtClean="0">
                            <a:solidFill>
                              <a:schemeClr val="bg1"/>
                            </a:solidFill>
                            <a:latin typeface="Cambria Math" panose="02040503050406030204" pitchFamily="18" charset="0"/>
                          </a:rPr>
                        </m:ctrlPr>
                      </m:radPr>
                      <m:deg/>
                      <m:e>
                        <m:r>
                          <a:rPr lang="nl-NL" sz="2000" b="1" i="1" smtClean="0">
                            <a:solidFill>
                              <a:schemeClr val="bg1"/>
                            </a:solidFill>
                            <a:latin typeface="Cambria Math" panose="02040503050406030204" pitchFamily="18" charset="0"/>
                          </a:rPr>
                          <m:t>𝟏</m:t>
                        </m:r>
                        <m:r>
                          <a:rPr lang="nl-NL" sz="2000" b="1" i="1" smtClean="0">
                            <a:solidFill>
                              <a:schemeClr val="bg1"/>
                            </a:solidFill>
                            <a:latin typeface="Cambria Math" panose="02040503050406030204" pitchFamily="18" charset="0"/>
                          </a:rPr>
                          <m:t>+</m:t>
                        </m:r>
                        <m:f>
                          <m:fPr>
                            <m:ctrlPr>
                              <a:rPr lang="nl-NL" sz="2000" b="1" i="1" smtClean="0">
                                <a:solidFill>
                                  <a:schemeClr val="bg1"/>
                                </a:solidFill>
                                <a:latin typeface="Cambria Math" panose="02040503050406030204" pitchFamily="18" charset="0"/>
                              </a:rPr>
                            </m:ctrlPr>
                          </m:fPr>
                          <m:num>
                            <m:sSup>
                              <m:sSupPr>
                                <m:ctrlPr>
                                  <a:rPr lang="nl-NL" sz="2000" b="1" i="1" smtClean="0">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𝒅𝒚</m:t>
                                </m:r>
                              </m:e>
                              <m:sup>
                                <m:r>
                                  <a:rPr lang="nl-NL" sz="2000" b="1" i="1" smtClean="0">
                                    <a:solidFill>
                                      <a:schemeClr val="bg1"/>
                                    </a:solidFill>
                                    <a:latin typeface="Cambria Math" panose="02040503050406030204" pitchFamily="18" charset="0"/>
                                  </a:rPr>
                                  <m:t>𝟐</m:t>
                                </m:r>
                              </m:sup>
                            </m:sSup>
                          </m:num>
                          <m:den>
                            <m:sSup>
                              <m:sSupPr>
                                <m:ctrlPr>
                                  <a:rPr lang="nl-NL" sz="2000" b="1" i="1" smtClean="0">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𝒅𝒙</m:t>
                                </m:r>
                              </m:e>
                              <m:sup>
                                <m:r>
                                  <a:rPr lang="nl-NL" sz="2000" b="1" i="1" smtClean="0">
                                    <a:solidFill>
                                      <a:schemeClr val="bg1"/>
                                    </a:solidFill>
                                    <a:latin typeface="Cambria Math" panose="02040503050406030204" pitchFamily="18" charset="0"/>
                                  </a:rPr>
                                  <m:t>𝟐</m:t>
                                </m:r>
                              </m:sup>
                            </m:sSup>
                          </m:den>
                        </m:f>
                        <m:r>
                          <a:rPr lang="nl-NL" sz="2000" b="1" i="1" smtClean="0">
                            <a:solidFill>
                              <a:schemeClr val="bg1"/>
                            </a:solidFill>
                            <a:latin typeface="Cambria Math" panose="02040503050406030204" pitchFamily="18" charset="0"/>
                          </a:rPr>
                          <m:t> </m:t>
                        </m:r>
                      </m:e>
                    </m:rad>
                    <m:r>
                      <a:rPr lang="nl-NL" sz="2000" b="1" i="1" smtClean="0">
                        <a:solidFill>
                          <a:schemeClr val="bg1"/>
                        </a:solidFill>
                        <a:latin typeface="Cambria Math" panose="02040503050406030204" pitchFamily="18" charset="0"/>
                      </a:rPr>
                      <m:t> </m:t>
                    </m:r>
                    <m:r>
                      <a:rPr lang="nl-NL" sz="2000" b="1" i="1" smtClean="0">
                        <a:solidFill>
                          <a:schemeClr val="bg1"/>
                        </a:solidFill>
                        <a:latin typeface="Cambria Math" panose="02040503050406030204" pitchFamily="18" charset="0"/>
                      </a:rPr>
                      <m:t>𝒅𝒙</m:t>
                    </m:r>
                    <m:r>
                      <a:rPr lang="nl-NL" sz="2000" b="1" i="1" smtClean="0">
                        <a:solidFill>
                          <a:schemeClr val="bg1"/>
                        </a:solidFill>
                        <a:latin typeface="Cambria Math" panose="02040503050406030204" pitchFamily="18" charset="0"/>
                      </a:rPr>
                      <m:t>. </m:t>
                    </m:r>
                  </m:oMath>
                </a14:m>
                <a:r>
                  <a:rPr lang="nl-NL" sz="2000" b="1" dirty="0">
                    <a:solidFill>
                      <a:schemeClr val="bg1"/>
                    </a:solidFill>
                  </a:rPr>
                  <a:t>  </a:t>
                </a:r>
              </a:p>
              <a:p>
                <a:r>
                  <a:rPr lang="nl-NL" sz="2000" b="1" dirty="0">
                    <a:solidFill>
                      <a:schemeClr val="bg1"/>
                    </a:solidFill>
                  </a:rPr>
                  <a:t> Als </a:t>
                </a:r>
                <a:r>
                  <a:rPr lang="nl-NL" sz="2000" b="1" i="1" dirty="0">
                    <a:solidFill>
                      <a:schemeClr val="bg1"/>
                    </a:solidFill>
                  </a:rPr>
                  <a:t>x</a:t>
                </a:r>
                <a:r>
                  <a:rPr lang="nl-NL" sz="2000" b="1" dirty="0">
                    <a:solidFill>
                      <a:schemeClr val="bg1"/>
                    </a:solidFill>
                  </a:rPr>
                  <a:t> van </a:t>
                </a:r>
                <a14:m>
                  <m:oMath xmlns:m="http://schemas.openxmlformats.org/officeDocument/2006/math">
                    <m:sSub>
                      <m:sSubPr>
                        <m:ctrlPr>
                          <a:rPr lang="nl-NL" sz="2000" b="1" i="1" dirty="0" smtClean="0">
                            <a:solidFill>
                              <a:schemeClr val="bg1"/>
                            </a:solidFill>
                            <a:latin typeface="Cambria Math" panose="02040503050406030204" pitchFamily="18" charset="0"/>
                          </a:rPr>
                        </m:ctrlPr>
                      </m:sSubPr>
                      <m:e>
                        <m:r>
                          <a:rPr lang="nl-NL" sz="2000" b="1" i="1" dirty="0" smtClean="0">
                            <a:solidFill>
                              <a:schemeClr val="bg1"/>
                            </a:solidFill>
                            <a:latin typeface="Cambria Math" panose="02040503050406030204" pitchFamily="18" charset="0"/>
                          </a:rPr>
                          <m:t>𝒙</m:t>
                        </m:r>
                      </m:e>
                      <m:sub>
                        <m:r>
                          <a:rPr lang="nl-NL" sz="2000" b="1" i="1" dirty="0" smtClean="0">
                            <a:solidFill>
                              <a:schemeClr val="bg1"/>
                            </a:solidFill>
                            <a:latin typeface="Cambria Math" panose="02040503050406030204" pitchFamily="18" charset="0"/>
                          </a:rPr>
                          <m:t>𝟎</m:t>
                        </m:r>
                      </m:sub>
                    </m:sSub>
                    <m:r>
                      <a:rPr lang="nl-NL" sz="2000" b="1" i="1" dirty="0" smtClean="0">
                        <a:solidFill>
                          <a:schemeClr val="bg1"/>
                        </a:solidFill>
                        <a:latin typeface="Cambria Math" panose="02040503050406030204" pitchFamily="18" charset="0"/>
                      </a:rPr>
                      <m:t> </m:t>
                    </m:r>
                  </m:oMath>
                </a14:m>
                <a:r>
                  <a:rPr lang="nl-NL" sz="2000" b="1" dirty="0">
                    <a:solidFill>
                      <a:schemeClr val="bg1"/>
                    </a:solidFill>
                  </a:rPr>
                  <a:t>naar </a:t>
                </a:r>
                <a14:m>
                  <m:oMath xmlns:m="http://schemas.openxmlformats.org/officeDocument/2006/math">
                    <m:sSub>
                      <m:sSubPr>
                        <m:ctrlPr>
                          <a:rPr lang="nl-NL" sz="2000" b="1" i="1" dirty="0">
                            <a:solidFill>
                              <a:schemeClr val="bg1"/>
                            </a:solidFill>
                            <a:latin typeface="Cambria Math" panose="02040503050406030204" pitchFamily="18" charset="0"/>
                          </a:rPr>
                        </m:ctrlPr>
                      </m:sSubPr>
                      <m:e>
                        <m:r>
                          <a:rPr lang="nl-NL" sz="2000" b="1" i="1" dirty="0" smtClean="0">
                            <a:solidFill>
                              <a:schemeClr val="bg1"/>
                            </a:solidFill>
                            <a:latin typeface="Cambria Math" panose="02040503050406030204" pitchFamily="18" charset="0"/>
                          </a:rPr>
                          <m:t>𝒙</m:t>
                        </m:r>
                      </m:e>
                      <m:sub>
                        <m:r>
                          <a:rPr lang="nl-NL" sz="2000" b="1" i="1" dirty="0" smtClean="0">
                            <a:solidFill>
                              <a:schemeClr val="bg1"/>
                            </a:solidFill>
                            <a:latin typeface="Cambria Math" panose="02040503050406030204" pitchFamily="18" charset="0"/>
                          </a:rPr>
                          <m:t>𝟏</m:t>
                        </m:r>
                      </m:sub>
                    </m:sSub>
                  </m:oMath>
                </a14:m>
                <a:r>
                  <a:rPr lang="nl-NL" sz="2000" b="1" dirty="0">
                    <a:solidFill>
                      <a:schemeClr val="bg1"/>
                    </a:solidFill>
                  </a:rPr>
                  <a:t> loopt, gesommeerd - in onze notatie - is de booglengte:  </a:t>
                </a:r>
                <a14:m>
                  <m:oMath xmlns:m="http://schemas.openxmlformats.org/officeDocument/2006/math">
                    <m:r>
                      <a:rPr lang="nl-NL" sz="2000" b="1" i="1" smtClean="0">
                        <a:solidFill>
                          <a:schemeClr val="bg1"/>
                        </a:solidFill>
                        <a:latin typeface="Cambria Math" panose="02040503050406030204" pitchFamily="18" charset="0"/>
                      </a:rPr>
                      <m:t> </m:t>
                    </m:r>
                  </m:oMath>
                </a14:m>
                <a:r>
                  <a:rPr lang="nl-NL" sz="2000" b="1" dirty="0">
                    <a:solidFill>
                      <a:schemeClr val="bg1"/>
                    </a:solidFill>
                  </a:rPr>
                  <a:t>  </a:t>
                </a:r>
              </a:p>
              <a:p>
                <a:r>
                  <a:rPr lang="nl-NL" sz="2000" b="1" dirty="0">
                    <a:solidFill>
                      <a:schemeClr val="bg1"/>
                    </a:solidFill>
                  </a:rPr>
                  <a:t> </a:t>
                </a:r>
                <a14:m>
                  <m:oMath xmlns:m="http://schemas.openxmlformats.org/officeDocument/2006/math">
                    <m:sSub>
                      <m:sSubPr>
                        <m:ctrlPr>
                          <a:rPr lang="nl-NL" sz="2000" b="1" i="1">
                            <a:solidFill>
                              <a:schemeClr val="bg1"/>
                            </a:solidFill>
                            <a:latin typeface="Cambria Math" panose="02040503050406030204" pitchFamily="18" charset="0"/>
                          </a:rPr>
                        </m:ctrlPr>
                      </m:sSubPr>
                      <m:e>
                        <m:r>
                          <a:rPr lang="nl-NL" sz="2000" b="1" i="1" smtClean="0">
                            <a:solidFill>
                              <a:schemeClr val="bg1"/>
                            </a:solidFill>
                            <a:latin typeface="Cambria Math" panose="02040503050406030204" pitchFamily="18" charset="0"/>
                          </a:rPr>
                          <m:t>𝑺</m:t>
                        </m:r>
                      </m:e>
                      <m:sub>
                        <m:r>
                          <a:rPr lang="nl-NL" sz="2000" b="1" i="1" smtClean="0">
                            <a:solidFill>
                              <a:schemeClr val="bg1"/>
                            </a:solidFill>
                            <a:latin typeface="Cambria Math" panose="02040503050406030204" pitchFamily="18" charset="0"/>
                          </a:rPr>
                          <m:t>𝑨𝑩</m:t>
                        </m:r>
                      </m:sub>
                    </m:sSub>
                  </m:oMath>
                </a14:m>
                <a:r>
                  <a:rPr lang="nl-NL" sz="2000" b="1" dirty="0">
                    <a:solidFill>
                      <a:schemeClr val="bg1"/>
                    </a:solidFill>
                  </a:rPr>
                  <a:t> = </a:t>
                </a:r>
                <a14:m>
                  <m:oMath xmlns:m="http://schemas.openxmlformats.org/officeDocument/2006/math">
                    <m:nary>
                      <m:naryPr>
                        <m:limLoc m:val="subSup"/>
                        <m:ctrlPr>
                          <a:rPr lang="nl-NL" sz="2000" b="1" i="1">
                            <a:solidFill>
                              <a:schemeClr val="bg1"/>
                            </a:solidFill>
                            <a:latin typeface="Cambria Math" panose="02040503050406030204" pitchFamily="18" charset="0"/>
                          </a:rPr>
                        </m:ctrlPr>
                      </m:naryPr>
                      <m:sub>
                        <m:sSub>
                          <m:sSubPr>
                            <m:ctrlPr>
                              <a:rPr lang="nl-NL" sz="2000" b="1" i="1" dirty="0">
                                <a:solidFill>
                                  <a:schemeClr val="bg1"/>
                                </a:solidFill>
                                <a:latin typeface="Cambria Math" panose="02040503050406030204" pitchFamily="18" charset="0"/>
                              </a:rPr>
                            </m:ctrlPr>
                          </m:sSubPr>
                          <m:e>
                            <m:r>
                              <a:rPr lang="nl-NL" sz="2000" b="1" i="1" dirty="0" smtClean="0">
                                <a:solidFill>
                                  <a:schemeClr val="bg1"/>
                                </a:solidFill>
                                <a:latin typeface="Cambria Math" panose="02040503050406030204" pitchFamily="18" charset="0"/>
                              </a:rPr>
                              <m:t>𝒙</m:t>
                            </m:r>
                          </m:e>
                          <m:sub>
                            <m:r>
                              <a:rPr lang="nl-NL" sz="2000" b="1" i="1" dirty="0" smtClean="0">
                                <a:solidFill>
                                  <a:schemeClr val="bg1"/>
                                </a:solidFill>
                                <a:latin typeface="Cambria Math" panose="02040503050406030204" pitchFamily="18" charset="0"/>
                              </a:rPr>
                              <m:t>𝟎</m:t>
                            </m:r>
                          </m:sub>
                        </m:sSub>
                      </m:sub>
                      <m:sup>
                        <m:sSub>
                          <m:sSubPr>
                            <m:ctrlPr>
                              <a:rPr lang="nl-NL" sz="2000" b="1" i="1" dirty="0">
                                <a:solidFill>
                                  <a:schemeClr val="bg1"/>
                                </a:solidFill>
                                <a:latin typeface="Cambria Math" panose="02040503050406030204" pitchFamily="18" charset="0"/>
                              </a:rPr>
                            </m:ctrlPr>
                          </m:sSubPr>
                          <m:e>
                            <m:r>
                              <a:rPr lang="nl-NL" sz="2000" b="1" i="1" dirty="0" smtClean="0">
                                <a:solidFill>
                                  <a:schemeClr val="bg1"/>
                                </a:solidFill>
                                <a:latin typeface="Cambria Math" panose="02040503050406030204" pitchFamily="18" charset="0"/>
                              </a:rPr>
                              <m:t>𝒙</m:t>
                            </m:r>
                          </m:e>
                          <m:sub>
                            <m:r>
                              <a:rPr lang="nl-NL" sz="2000" b="1" i="1" dirty="0" smtClean="0">
                                <a:solidFill>
                                  <a:schemeClr val="bg1"/>
                                </a:solidFill>
                                <a:latin typeface="Cambria Math" panose="02040503050406030204" pitchFamily="18" charset="0"/>
                              </a:rPr>
                              <m:t>𝟏</m:t>
                            </m:r>
                          </m:sub>
                        </m:sSub>
                      </m:sup>
                      <m:e>
                        <m:rad>
                          <m:radPr>
                            <m:degHide m:val="on"/>
                            <m:ctrlPr>
                              <a:rPr lang="nl-NL" sz="2000" b="1" i="1">
                                <a:solidFill>
                                  <a:schemeClr val="bg1"/>
                                </a:solidFill>
                                <a:latin typeface="Cambria Math" panose="02040503050406030204" pitchFamily="18" charset="0"/>
                              </a:rPr>
                            </m:ctrlPr>
                          </m:radPr>
                          <m:deg/>
                          <m:e>
                            <m:r>
                              <a:rPr lang="nl-NL" sz="2000" b="1" i="1" smtClean="0">
                                <a:solidFill>
                                  <a:schemeClr val="bg1"/>
                                </a:solidFill>
                                <a:latin typeface="Cambria Math" panose="02040503050406030204" pitchFamily="18" charset="0"/>
                              </a:rPr>
                              <m:t>𝟏</m:t>
                            </m:r>
                            <m:r>
                              <a:rPr lang="nl-NL" sz="2000" b="1" i="1" smtClean="0">
                                <a:solidFill>
                                  <a:schemeClr val="bg1"/>
                                </a:solidFill>
                                <a:latin typeface="Cambria Math" panose="02040503050406030204" pitchFamily="18" charset="0"/>
                              </a:rPr>
                              <m:t>+ </m:t>
                            </m:r>
                            <m:sSup>
                              <m:sSupPr>
                                <m:ctrlPr>
                                  <a:rPr lang="nl-NL" sz="2000" b="1" i="1">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m:t>
                                </m:r>
                                <m:f>
                                  <m:fPr>
                                    <m:ctrlPr>
                                      <a:rPr lang="nl-NL" sz="2000" b="1" i="1">
                                        <a:solidFill>
                                          <a:schemeClr val="bg1"/>
                                        </a:solidFill>
                                        <a:latin typeface="Cambria Math" panose="02040503050406030204" pitchFamily="18" charset="0"/>
                                      </a:rPr>
                                    </m:ctrlPr>
                                  </m:fPr>
                                  <m:num>
                                    <m:r>
                                      <a:rPr lang="nl-NL" sz="2000" b="1" i="1" smtClean="0">
                                        <a:solidFill>
                                          <a:schemeClr val="bg1"/>
                                        </a:solidFill>
                                        <a:latin typeface="Cambria Math" panose="02040503050406030204" pitchFamily="18" charset="0"/>
                                      </a:rPr>
                                      <m:t>𝒅𝒚</m:t>
                                    </m:r>
                                  </m:num>
                                  <m:den>
                                    <m:r>
                                      <a:rPr lang="nl-NL" sz="2000" b="1" i="1" smtClean="0">
                                        <a:solidFill>
                                          <a:schemeClr val="bg1"/>
                                        </a:solidFill>
                                        <a:latin typeface="Cambria Math" panose="02040503050406030204" pitchFamily="18" charset="0"/>
                                      </a:rPr>
                                      <m:t>𝒅𝒙</m:t>
                                    </m:r>
                                  </m:den>
                                </m:f>
                                <m:r>
                                  <a:rPr lang="nl-NL" sz="2000" b="1" i="1" smtClean="0">
                                    <a:solidFill>
                                      <a:schemeClr val="bg1"/>
                                    </a:solidFill>
                                    <a:latin typeface="Cambria Math" panose="02040503050406030204" pitchFamily="18" charset="0"/>
                                  </a:rPr>
                                  <m:t>)</m:t>
                                </m:r>
                              </m:e>
                              <m:sup>
                                <m:r>
                                  <a:rPr lang="nl-NL" sz="2000" b="1" i="1" smtClean="0">
                                    <a:solidFill>
                                      <a:schemeClr val="bg1"/>
                                    </a:solidFill>
                                    <a:latin typeface="Cambria Math" panose="02040503050406030204" pitchFamily="18" charset="0"/>
                                  </a:rPr>
                                  <m:t>𝟐</m:t>
                                </m:r>
                              </m:sup>
                            </m:sSup>
                          </m:e>
                        </m:rad>
                      </m:e>
                    </m:nary>
                    <m:r>
                      <a:rPr lang="nl-NL" sz="2000" b="1" i="1" smtClean="0">
                        <a:solidFill>
                          <a:schemeClr val="bg1"/>
                        </a:solidFill>
                        <a:latin typeface="Cambria Math" panose="02040503050406030204" pitchFamily="18" charset="0"/>
                      </a:rPr>
                      <m:t>𝒅𝒙</m:t>
                    </m:r>
                    <m:r>
                      <a:rPr lang="nl-NL" sz="2000" b="1" i="1" smtClean="0">
                        <a:solidFill>
                          <a:schemeClr val="bg1"/>
                        </a:solidFill>
                        <a:latin typeface="Cambria Math" panose="02040503050406030204" pitchFamily="18" charset="0"/>
                      </a:rPr>
                      <m:t>.</m:t>
                    </m:r>
                  </m:oMath>
                </a14:m>
                <a:r>
                  <a:rPr lang="nl-NL" sz="2000" b="1" dirty="0">
                    <a:solidFill>
                      <a:schemeClr val="bg1"/>
                    </a:solidFill>
                  </a:rPr>
                  <a:t> </a:t>
                </a:r>
                <a:r>
                  <a:rPr lang="nl-NL" sz="2000" b="1" strike="sngStrike" dirty="0">
                    <a:solidFill>
                      <a:srgbClr val="FF0000"/>
                    </a:solidFill>
                  </a:rPr>
                  <a:t>  </a:t>
                </a:r>
                <a:endParaRPr lang="nl-NL" sz="2000" b="1" strike="sngStrike" dirty="0">
                  <a:solidFill>
                    <a:schemeClr val="bg1"/>
                  </a:solidFill>
                </a:endParaRPr>
              </a:p>
              <a:p>
                <a:pPr marL="0" indent="0">
                  <a:buNone/>
                </a:pPr>
                <a:endParaRPr lang="nl-NL" sz="2000" dirty="0">
                  <a:solidFill>
                    <a:schemeClr val="bg1"/>
                  </a:solidFill>
                </a:endParaRPr>
              </a:p>
            </p:txBody>
          </p:sp>
        </mc:Choice>
        <mc:Fallback xmlns="">
          <p:sp>
            <p:nvSpPr>
              <p:cNvPr id="9" name="Tijdelijke aanduiding voor inhoud 2">
                <a:extLst>
                  <a:ext uri="{FF2B5EF4-FFF2-40B4-BE49-F238E27FC236}">
                    <a16:creationId xmlns:a16="http://schemas.microsoft.com/office/drawing/2014/main" id="{344A6C50-8869-707F-B921-596850329F88}"/>
                  </a:ext>
                </a:extLst>
              </p:cNvPr>
              <p:cNvSpPr txBox="1">
                <a:spLocks noRot="1" noChangeAspect="1" noMove="1" noResize="1" noEditPoints="1" noAdjustHandles="1" noChangeArrowheads="1" noChangeShapeType="1" noTextEdit="1"/>
              </p:cNvSpPr>
              <p:nvPr/>
            </p:nvSpPr>
            <p:spPr>
              <a:xfrm>
                <a:off x="532179" y="444318"/>
                <a:ext cx="11420272" cy="6032682"/>
              </a:xfrm>
              <a:prstGeom prst="rect">
                <a:avLst/>
              </a:prstGeom>
              <a:blipFill>
                <a:blip r:embed="rId4"/>
                <a:stretch>
                  <a:fillRect l="-480" t="-1010"/>
                </a:stretch>
              </a:blipFill>
            </p:spPr>
            <p:txBody>
              <a:bodyPr/>
              <a:lstStyle/>
              <a:p>
                <a:r>
                  <a:rPr lang="nl-NL">
                    <a:noFill/>
                  </a:rPr>
                  <a:t> </a:t>
                </a:r>
              </a:p>
            </p:txBody>
          </p:sp>
        </mc:Fallback>
      </mc:AlternateContent>
      <p:pic>
        <p:nvPicPr>
          <p:cNvPr id="22" name="Afbeelding 21">
            <a:extLst>
              <a:ext uri="{FF2B5EF4-FFF2-40B4-BE49-F238E27FC236}">
                <a16:creationId xmlns:a16="http://schemas.microsoft.com/office/drawing/2014/main" id="{8A657C33-8DF5-5E7F-DD8F-F22B33FAF3C6}"/>
              </a:ext>
            </a:extLst>
          </p:cNvPr>
          <p:cNvPicPr>
            <a:picLocks noChangeAspect="1"/>
          </p:cNvPicPr>
          <p:nvPr/>
        </p:nvPicPr>
        <p:blipFill>
          <a:blip r:embed="rId5"/>
          <a:stretch>
            <a:fillRect/>
          </a:stretch>
        </p:blipFill>
        <p:spPr>
          <a:xfrm>
            <a:off x="6834790" y="3735044"/>
            <a:ext cx="2981202" cy="1944793"/>
          </a:xfrm>
          <a:prstGeom prst="rect">
            <a:avLst/>
          </a:prstGeom>
          <a:solidFill>
            <a:schemeClr val="tx1"/>
          </a:solidFill>
        </p:spPr>
      </p:pic>
    </p:spTree>
    <p:extLst>
      <p:ext uri="{BB962C8B-B14F-4D97-AF65-F5344CB8AC3E}">
        <p14:creationId xmlns:p14="http://schemas.microsoft.com/office/powerpoint/2010/main" val="10391030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FB036-6E42-2339-E58C-AAFB66039B78}"/>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EC367743-1AEE-0A7D-B79D-D45C3F6AC67E}"/>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7B4FE81D-8B56-91D0-B403-3933634F9CB2}"/>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16</a:t>
            </a:fld>
            <a:endParaRPr lang="en-US" sz="4800" dirty="0"/>
          </a:p>
        </p:txBody>
      </p:sp>
      <mc:AlternateContent xmlns:mc="http://schemas.openxmlformats.org/markup-compatibility/2006" xmlns:a14="http://schemas.microsoft.com/office/drawing/2010/main">
        <mc:Choice Requires="a14">
          <p:sp>
            <p:nvSpPr>
              <p:cNvPr id="2" name="Tijdelijke aanduiding voor inhoud 2">
                <a:extLst>
                  <a:ext uri="{FF2B5EF4-FFF2-40B4-BE49-F238E27FC236}">
                    <a16:creationId xmlns:a16="http://schemas.microsoft.com/office/drawing/2014/main" id="{0C35A034-33F1-AB81-5AA4-791D6A8114B6}"/>
                  </a:ext>
                </a:extLst>
              </p:cNvPr>
              <p:cNvSpPr txBox="1">
                <a:spLocks/>
              </p:cNvSpPr>
              <p:nvPr/>
            </p:nvSpPr>
            <p:spPr>
              <a:xfrm>
                <a:off x="838200" y="835974"/>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rPr>
                  <a:t>In 1686 publiceert Leibniz  “</a:t>
                </a:r>
                <a:r>
                  <a:rPr kumimoji="0" lang="nl-NL" sz="2000" b="1" i="1" u="none" strike="noStrike" kern="1200" cap="none" spc="0" normalizeH="0" baseline="0" noProof="0" dirty="0">
                    <a:ln>
                      <a:noFill/>
                    </a:ln>
                    <a:solidFill>
                      <a:sysClr val="windowText" lastClr="000000"/>
                    </a:solidFill>
                    <a:effectLst/>
                    <a:uLnTx/>
                    <a:uFillTx/>
                  </a:rPr>
                  <a:t>Over de verborgen meetkunde en de analyse van het ondeelbare en het oneindige</a:t>
                </a:r>
                <a:r>
                  <a:rPr kumimoji="0" lang="nl-NL" sz="2000" b="1" i="0" u="none" strike="noStrike" kern="1200" cap="none" spc="0" normalizeH="0" baseline="0" noProof="0" dirty="0">
                    <a:ln>
                      <a:noFill/>
                    </a:ln>
                    <a:solidFill>
                      <a:sysClr val="windowText" lastClr="000000"/>
                    </a:solidFill>
                    <a:effectLst/>
                    <a:uLnTx/>
                    <a:uFillTx/>
                  </a:rPr>
                  <a:t>”: een vorm van een nieuwe integraalrekening. Hij introduceerde daarin het </a:t>
                </a:r>
                <a14:m>
                  <m:oMath xmlns:m="http://schemas.openxmlformats.org/officeDocument/2006/math">
                    <m:nary>
                      <m:naryPr>
                        <m:limLoc m:val="undOvr"/>
                        <m:subHide m:val="on"/>
                        <m:supHide m:val="on"/>
                        <m:ctrlPr>
                          <a:rPr kumimoji="0" lang="nl-NL" sz="2000" b="1" i="1" u="none" strike="noStrike" kern="1200" cap="none" spc="0" normalizeH="0" baseline="0" noProof="0">
                            <a:ln>
                              <a:noFill/>
                            </a:ln>
                            <a:solidFill>
                              <a:sysClr val="windowText" lastClr="000000"/>
                            </a:solidFill>
                            <a:effectLst/>
                            <a:uLnTx/>
                            <a:uFillTx/>
                            <a:latin typeface="Cambria Math" panose="02040503050406030204" pitchFamily="18" charset="0"/>
                          </a:rPr>
                        </m:ctrlPr>
                      </m:naryPr>
                      <m:sub/>
                      <m:sup/>
                      <m:e>
                        <m:r>
                          <a:rPr kumimoji="0" lang="nl-NL" sz="2000" b="1" i="1" u="none" strike="noStrike" kern="1200" cap="none" spc="0" normalizeH="0" baseline="0" noProof="0">
                            <a:ln>
                              <a:noFill/>
                            </a:ln>
                            <a:solidFill>
                              <a:sysClr val="windowText" lastClr="000000"/>
                            </a:solidFill>
                            <a:effectLst/>
                            <a:uLnTx/>
                            <a:uFillTx/>
                            <a:latin typeface="Cambria Math" panose="02040503050406030204" pitchFamily="18" charset="0"/>
                          </a:rPr>
                          <m:t>−</m:t>
                        </m:r>
                      </m:e>
                    </m:nary>
                  </m:oMath>
                </a14:m>
                <a:r>
                  <a:rPr kumimoji="0" lang="nl-NL" sz="2000" b="1" i="0" u="none" strike="noStrike" kern="1200" cap="none" spc="0" normalizeH="0" baseline="0" noProof="0" dirty="0">
                    <a:ln>
                      <a:noFill/>
                    </a:ln>
                    <a:solidFill>
                      <a:sysClr val="windowText" lastClr="000000"/>
                    </a:solidFill>
                    <a:effectLst/>
                    <a:uLnTx/>
                    <a:uFillTx/>
                  </a:rPr>
                  <a:t> teken voor de som van de infinitesimale differentiaalstukjes </a:t>
                </a:r>
                <a:r>
                  <a:rPr kumimoji="0" lang="nl-NL" sz="2000" b="1" i="1" u="none" strike="noStrike" kern="1200" cap="none" spc="0" normalizeH="0" baseline="0" noProof="0" dirty="0" err="1">
                    <a:ln>
                      <a:noFill/>
                    </a:ln>
                    <a:solidFill>
                      <a:sysClr val="windowText" lastClr="000000"/>
                    </a:solidFill>
                    <a:effectLst/>
                    <a:uLnTx/>
                    <a:uFillTx/>
                  </a:rPr>
                  <a:t>y</a:t>
                </a:r>
                <a:r>
                  <a:rPr kumimoji="0" lang="nl-NL" sz="2000" b="1" i="0" u="none" strike="noStrike" kern="1200" cap="none" spc="0" normalizeH="0" baseline="0" noProof="0" dirty="0" err="1">
                    <a:ln>
                      <a:noFill/>
                    </a:ln>
                    <a:solidFill>
                      <a:sysClr val="windowText" lastClr="000000"/>
                    </a:solidFill>
                    <a:effectLst/>
                    <a:uLnTx/>
                    <a:uFillTx/>
                  </a:rPr>
                  <a:t>d</a:t>
                </a:r>
                <a:r>
                  <a:rPr kumimoji="0" lang="nl-NL" sz="2000" b="1" i="1" u="none" strike="noStrike" kern="1200" cap="none" spc="0" normalizeH="0" baseline="0" noProof="0" dirty="0" err="1">
                    <a:ln>
                      <a:noFill/>
                    </a:ln>
                    <a:solidFill>
                      <a:sysClr val="windowText" lastClr="000000"/>
                    </a:solidFill>
                    <a:effectLst/>
                    <a:uLnTx/>
                    <a:uFillTx/>
                  </a:rPr>
                  <a:t>x</a:t>
                </a:r>
                <a:r>
                  <a:rPr kumimoji="0" lang="nl-NL" sz="2000" b="1" i="1" u="none" strike="noStrike" kern="1200" cap="none" spc="0" normalizeH="0" baseline="0" noProof="0" dirty="0">
                    <a:ln>
                      <a:noFill/>
                    </a:ln>
                    <a:solidFill>
                      <a:sysClr val="windowText" lastClr="000000"/>
                    </a:solidFill>
                    <a:effectLst/>
                    <a:uLnTx/>
                    <a:uFillTx/>
                  </a:rPr>
                  <a:t> .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rPr>
                  <a:t>De broers Johann en Jakob Bernoulli hebben veel bijgedragen aan deze nieuwe calculus en deze beschreven aan de </a:t>
                </a:r>
                <a:r>
                  <a:rPr kumimoji="0" lang="nl-NL" sz="2000" b="1" i="0" u="none" strike="noStrike" kern="1200" cap="none" spc="0" normalizeH="0" baseline="0" noProof="0" dirty="0" err="1">
                    <a:ln>
                      <a:noFill/>
                    </a:ln>
                    <a:solidFill>
                      <a:sysClr val="windowText" lastClr="000000"/>
                    </a:solidFill>
                    <a:effectLst/>
                    <a:uLnTx/>
                    <a:uFillTx/>
                  </a:rPr>
                  <a:t>l’H</a:t>
                </a:r>
                <a:r>
                  <a:rPr lang="nl-NL" sz="2000" b="1" dirty="0">
                    <a:solidFill>
                      <a:sysClr val="windowText" lastClr="000000"/>
                    </a:solidFill>
                  </a:rPr>
                  <a:t>ô</a:t>
                </a:r>
                <a:r>
                  <a:rPr kumimoji="0" lang="nl-NL" sz="2000" b="1" i="0" u="none" strike="noStrike" kern="1200" cap="none" spc="0" normalizeH="0" baseline="0" noProof="0" dirty="0" err="1">
                    <a:ln>
                      <a:noFill/>
                    </a:ln>
                    <a:solidFill>
                      <a:sysClr val="windowText" lastClr="000000"/>
                    </a:solidFill>
                    <a:effectLst/>
                    <a:uLnTx/>
                    <a:uFillTx/>
                  </a:rPr>
                  <a:t>pital</a:t>
                </a:r>
                <a:r>
                  <a:rPr kumimoji="0" lang="nl-NL" sz="2000" b="1" i="0" u="none" strike="noStrike" kern="1200" cap="none" spc="0" normalizeH="0" baseline="0" noProof="0" dirty="0">
                    <a:ln>
                      <a:noFill/>
                    </a:ln>
                    <a:solidFill>
                      <a:sysClr val="windowText" lastClr="000000"/>
                    </a:solidFill>
                    <a:effectLst/>
                    <a:uLnTx/>
                    <a:uFillTx/>
                  </a:rPr>
                  <a:t>. En in hun colleges aan studenten overgedragen. Ook bij hen werd het verschil tussen een differentiaal en een afgeleide nog niet scherp aangegeven.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rPr>
                  <a:t>Leonard Euler was student bij de </a:t>
                </a:r>
                <a:r>
                  <a:rPr kumimoji="0" lang="nl-NL" sz="2000" b="1" i="0" u="none" strike="noStrike" kern="1200" cap="none" spc="0" normalizeH="0" baseline="0" noProof="0" dirty="0" err="1">
                    <a:ln>
                      <a:noFill/>
                    </a:ln>
                    <a:solidFill>
                      <a:sysClr val="windowText" lastClr="000000"/>
                    </a:solidFill>
                    <a:effectLst/>
                    <a:uLnTx/>
                    <a:uFillTx/>
                  </a:rPr>
                  <a:t>Bernoulli’s</a:t>
                </a:r>
                <a:r>
                  <a:rPr kumimoji="0" lang="nl-NL" sz="2000" b="1" i="0" u="none" strike="noStrike" kern="1200" cap="none" spc="0" normalizeH="0" baseline="0" noProof="0" dirty="0">
                    <a:ln>
                      <a:noFill/>
                    </a:ln>
                    <a:solidFill>
                      <a:sysClr val="windowText" lastClr="000000"/>
                    </a:solidFill>
                    <a:effectLst/>
                    <a:uLnTx/>
                    <a:uFillTx/>
                  </a:rPr>
                  <a:t> in </a:t>
                </a:r>
                <a:r>
                  <a:rPr kumimoji="0" lang="nl-NL" sz="2000" b="1" i="0" u="none" strike="noStrike" kern="1200" cap="none" spc="0" normalizeH="0" baseline="0" noProof="0" dirty="0" err="1">
                    <a:ln>
                      <a:noFill/>
                    </a:ln>
                    <a:solidFill>
                      <a:sysClr val="windowText" lastClr="000000"/>
                    </a:solidFill>
                    <a:effectLst/>
                    <a:uLnTx/>
                    <a:uFillTx/>
                  </a:rPr>
                  <a:t>Basel</a:t>
                </a:r>
                <a:r>
                  <a:rPr kumimoji="0" lang="nl-NL" sz="2000" b="1" i="0" u="none" strike="noStrike" kern="1200" cap="none" spc="0" normalizeH="0" baseline="0" noProof="0" dirty="0">
                    <a:ln>
                      <a:noFill/>
                    </a:ln>
                    <a:solidFill>
                      <a:sysClr val="windowText" lastClr="000000"/>
                    </a:solidFill>
                    <a:effectLst/>
                    <a:uLnTx/>
                    <a:uFillTx/>
                  </a:rPr>
                  <a:t>, en zijn bijdragen hebben de bruikbaarheid van de </a:t>
                </a:r>
                <a:r>
                  <a:rPr kumimoji="0" lang="nl-NL" sz="2000" b="1" i="1" u="none" strike="noStrike" kern="1200" cap="none" spc="0" normalizeH="0" baseline="0" noProof="0" dirty="0">
                    <a:ln>
                      <a:noFill/>
                    </a:ln>
                    <a:solidFill>
                      <a:sysClr val="windowText" lastClr="000000"/>
                    </a:solidFill>
                    <a:effectLst/>
                    <a:uLnTx/>
                    <a:uFillTx/>
                  </a:rPr>
                  <a:t>calculus </a:t>
                </a:r>
                <a:r>
                  <a:rPr kumimoji="0" lang="nl-NL" sz="2000" b="1" i="1" u="none" strike="noStrike" kern="1200" cap="none" spc="0" normalizeH="0" baseline="0" noProof="0" dirty="0" err="1">
                    <a:ln>
                      <a:noFill/>
                    </a:ln>
                    <a:solidFill>
                      <a:sysClr val="windowText" lastClr="000000"/>
                    </a:solidFill>
                    <a:effectLst/>
                    <a:uLnTx/>
                    <a:uFillTx/>
                  </a:rPr>
                  <a:t>integralis</a:t>
                </a:r>
                <a:r>
                  <a:rPr kumimoji="0" lang="nl-NL" sz="2000" b="1" i="0" u="none" strike="noStrike" kern="1200" cap="none" spc="0" normalizeH="0" baseline="0" noProof="0" dirty="0">
                    <a:ln>
                      <a:noFill/>
                    </a:ln>
                    <a:solidFill>
                      <a:sysClr val="windowText" lastClr="000000"/>
                    </a:solidFill>
                    <a:effectLst/>
                    <a:uLnTx/>
                    <a:uFillTx/>
                  </a:rPr>
                  <a:t> en </a:t>
                </a:r>
                <a:r>
                  <a:rPr kumimoji="0" lang="nl-NL" sz="2000" b="1" i="1" u="none" strike="noStrike" kern="1200" cap="none" spc="0" normalizeH="0" baseline="0" noProof="0" dirty="0">
                    <a:ln>
                      <a:noFill/>
                    </a:ln>
                    <a:solidFill>
                      <a:sysClr val="windowText" lastClr="000000"/>
                    </a:solidFill>
                    <a:effectLst/>
                    <a:uLnTx/>
                    <a:uFillTx/>
                  </a:rPr>
                  <a:t>calculus </a:t>
                </a:r>
                <a:r>
                  <a:rPr kumimoji="0" lang="nl-NL" sz="2000" b="1" i="1" u="none" strike="noStrike" kern="1200" cap="none" spc="0" normalizeH="0" baseline="0" noProof="0" dirty="0" err="1">
                    <a:ln>
                      <a:noFill/>
                    </a:ln>
                    <a:solidFill>
                      <a:sysClr val="windowText" lastClr="000000"/>
                    </a:solidFill>
                    <a:effectLst/>
                    <a:uLnTx/>
                    <a:uFillTx/>
                  </a:rPr>
                  <a:t>differentialis</a:t>
                </a:r>
                <a:r>
                  <a:rPr kumimoji="0" lang="nl-NL" sz="2000" b="1" i="0" u="none" strike="noStrike" kern="1200" cap="none" spc="0" normalizeH="0" baseline="0" noProof="0" dirty="0">
                    <a:ln>
                      <a:noFill/>
                    </a:ln>
                    <a:solidFill>
                      <a:sysClr val="windowText" lastClr="000000"/>
                    </a:solidFill>
                    <a:effectLst/>
                    <a:uLnTx/>
                    <a:uFillTx/>
                  </a:rPr>
                  <a:t>, zoals de </a:t>
                </a:r>
                <a:r>
                  <a:rPr kumimoji="0" lang="nl-NL" sz="2000" b="1" i="0" u="none" strike="noStrike" kern="1200" cap="none" spc="0" normalizeH="0" baseline="0" noProof="0" dirty="0" err="1">
                    <a:ln>
                      <a:noFill/>
                    </a:ln>
                    <a:solidFill>
                      <a:sysClr val="windowText" lastClr="000000"/>
                    </a:solidFill>
                    <a:effectLst/>
                    <a:uLnTx/>
                    <a:uFillTx/>
                  </a:rPr>
                  <a:t>Bernoulli’s</a:t>
                </a:r>
                <a:r>
                  <a:rPr kumimoji="0" lang="nl-NL" sz="2000" b="1" i="0" u="none" strike="noStrike" kern="1200" cap="none" spc="0" normalizeH="0" baseline="0" noProof="0" dirty="0">
                    <a:ln>
                      <a:noFill/>
                    </a:ln>
                    <a:solidFill>
                      <a:sysClr val="windowText" lastClr="000000"/>
                    </a:solidFill>
                    <a:effectLst/>
                    <a:uLnTx/>
                    <a:uFillTx/>
                  </a:rPr>
                  <a:t> dat toen noemden aanzienlijk vergroot.</a:t>
                </a:r>
                <a:br>
                  <a:rPr kumimoji="0" lang="nl-NL" sz="2000" b="1" i="0" u="none" strike="noStrike" kern="1200" cap="none" spc="0" normalizeH="0" baseline="0" noProof="0" dirty="0">
                    <a:ln>
                      <a:noFill/>
                    </a:ln>
                    <a:solidFill>
                      <a:sysClr val="windowText" lastClr="000000"/>
                    </a:solidFill>
                    <a:effectLst/>
                    <a:uLnTx/>
                    <a:uFillTx/>
                  </a:rPr>
                </a:br>
                <a:endParaRPr kumimoji="0" lang="nl-NL" sz="2000" b="1" i="0" u="none" strike="noStrike" kern="1200" cap="none" spc="0" normalizeH="0" baseline="0" noProof="0" dirty="0">
                  <a:ln>
                    <a:noFill/>
                  </a:ln>
                  <a:solidFill>
                    <a:sysClr val="windowText" lastClr="000000"/>
                  </a:solidFill>
                  <a:effectLst/>
                  <a:uLnTx/>
                  <a:uFillTx/>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NL" sz="2000" i="0" u="none" strike="noStrike" kern="1200" cap="none" spc="0" normalizeH="0" baseline="0" noProof="0" dirty="0">
                  <a:ln>
                    <a:noFill/>
                  </a:ln>
                  <a:solidFill>
                    <a:sysClr val="windowText" lastClr="000000"/>
                  </a:solidFill>
                  <a:effectLst/>
                  <a:uLnTx/>
                  <a:uFillTx/>
                </a:endParaRPr>
              </a:p>
            </p:txBody>
          </p:sp>
        </mc:Choice>
        <mc:Fallback xmlns="">
          <p:sp>
            <p:nvSpPr>
              <p:cNvPr id="2" name="Tijdelijke aanduiding voor inhoud 2">
                <a:extLst>
                  <a:ext uri="{FF2B5EF4-FFF2-40B4-BE49-F238E27FC236}">
                    <a16:creationId xmlns:a16="http://schemas.microsoft.com/office/drawing/2014/main" id="{0C35A034-33F1-AB81-5AA4-791D6A8114B6}"/>
                  </a:ext>
                </a:extLst>
              </p:cNvPr>
              <p:cNvSpPr txBox="1">
                <a:spLocks noRot="1" noChangeAspect="1" noMove="1" noResize="1" noEditPoints="1" noAdjustHandles="1" noChangeArrowheads="1" noChangeShapeType="1" noTextEdit="1"/>
              </p:cNvSpPr>
              <p:nvPr/>
            </p:nvSpPr>
            <p:spPr>
              <a:xfrm>
                <a:off x="838200" y="835974"/>
                <a:ext cx="10515600" cy="4351338"/>
              </a:xfrm>
              <a:prstGeom prst="rect">
                <a:avLst/>
              </a:prstGeom>
              <a:blipFill>
                <a:blip r:embed="rId4"/>
                <a:stretch>
                  <a:fillRect l="-522" t="-2521" r="-986"/>
                </a:stretch>
              </a:blipFill>
            </p:spPr>
            <p:txBody>
              <a:bodyPr/>
              <a:lstStyle/>
              <a:p>
                <a:r>
                  <a:rPr lang="nl-NL">
                    <a:noFill/>
                  </a:rPr>
                  <a:t> </a:t>
                </a:r>
              </a:p>
            </p:txBody>
          </p:sp>
        </mc:Fallback>
      </mc:AlternateContent>
      <p:sp>
        <p:nvSpPr>
          <p:cNvPr id="4" name="Titel 1">
            <a:extLst>
              <a:ext uri="{FF2B5EF4-FFF2-40B4-BE49-F238E27FC236}">
                <a16:creationId xmlns:a16="http://schemas.microsoft.com/office/drawing/2014/main" id="{4D5406FD-2ED2-77D5-9CD3-6986D77E0471}"/>
              </a:ext>
            </a:extLst>
          </p:cNvPr>
          <p:cNvSpPr txBox="1">
            <a:spLocks/>
          </p:cNvSpPr>
          <p:nvPr/>
        </p:nvSpPr>
        <p:spPr>
          <a:xfrm>
            <a:off x="620548" y="5715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Betekenis </a:t>
            </a:r>
            <a:r>
              <a:rPr kumimoji="0" lang="nl-NL" sz="4000" b="0" i="0" u="none" strike="noStrike" kern="1200" cap="none" spc="0" normalizeH="0" baseline="0" noProof="0" dirty="0" err="1">
                <a:ln>
                  <a:noFill/>
                </a:ln>
                <a:solidFill>
                  <a:sysClr val="windowText" lastClr="000000"/>
                </a:solidFill>
                <a:effectLst/>
                <a:uLnTx/>
                <a:uFillTx/>
                <a:latin typeface="Congenial" panose="02000503040000020004" pitchFamily="2" charset="0"/>
                <a:ea typeface="+mj-ea"/>
                <a:cs typeface="+mj-cs"/>
              </a:rPr>
              <a:t>Bernoulli’s</a:t>
            </a: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 en Euler</a:t>
            </a:r>
            <a:endParaRPr kumimoji="0" lang="nl-NL" sz="4000" b="0" i="0" u="none" strike="noStrike" kern="1200" cap="none" spc="0" normalizeH="0" baseline="0" noProof="0" dirty="0">
              <a:ln>
                <a:noFill/>
              </a:ln>
              <a:solidFill>
                <a:sysClr val="windowText" lastClr="000000"/>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208563416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C2AF-3CA2-2A3B-0640-5C8765E04743}"/>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B6457E18-9AE3-08BA-18C8-26F2F46005A7}"/>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C3F2DF18-FE1C-FA39-39F0-FF4A12A88BF7}"/>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17</a:t>
            </a:fld>
            <a:endParaRPr lang="en-US" sz="4800" dirty="0"/>
          </a:p>
        </p:txBody>
      </p:sp>
      <mc:AlternateContent xmlns:mc="http://schemas.openxmlformats.org/markup-compatibility/2006" xmlns:a14="http://schemas.microsoft.com/office/drawing/2010/main">
        <mc:Choice Requires="a14">
          <p:sp>
            <p:nvSpPr>
              <p:cNvPr id="4" name="Tijdelijke aanduiding voor inhoud 2">
                <a:extLst>
                  <a:ext uri="{FF2B5EF4-FFF2-40B4-BE49-F238E27FC236}">
                    <a16:creationId xmlns:a16="http://schemas.microsoft.com/office/drawing/2014/main" id="{A519AB32-4485-84A8-287C-29BBF02115D9}"/>
                  </a:ext>
                </a:extLst>
              </p:cNvPr>
              <p:cNvSpPr txBox="1">
                <a:spLocks/>
              </p:cNvSpPr>
              <p:nvPr/>
            </p:nvSpPr>
            <p:spPr>
              <a:xfrm>
                <a:off x="544348" y="672966"/>
                <a:ext cx="10515600" cy="53468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i="0" u="none" strike="noStrike" kern="1200" cap="none" spc="0" normalizeH="0" baseline="0" noProof="0" dirty="0">
                    <a:ln>
                      <a:noFill/>
                    </a:ln>
                    <a:solidFill>
                      <a:sysClr val="windowText" lastClr="000000"/>
                    </a:solidFill>
                    <a:effectLst/>
                    <a:uLnTx/>
                    <a:uFillTx/>
                    <a:ea typeface="+mn-ea"/>
                    <a:cs typeface="+mn-cs"/>
                  </a:rPr>
                  <a:t> </a:t>
                </a:r>
                <a:r>
                  <a:rPr kumimoji="0" lang="nl-NL" sz="2000" b="1" i="0" u="none" strike="noStrike" kern="1200" cap="none" spc="0" normalizeH="0" baseline="0" noProof="0" dirty="0">
                    <a:ln>
                      <a:noFill/>
                    </a:ln>
                    <a:solidFill>
                      <a:sysClr val="windowText" lastClr="000000"/>
                    </a:solidFill>
                    <a:effectLst/>
                    <a:uLnTx/>
                    <a:uFillTx/>
                    <a:ea typeface="+mn-ea"/>
                    <a:cs typeface="+mn-cs"/>
                  </a:rPr>
                  <a:t>Ja</a:t>
                </a:r>
                <a:r>
                  <a:rPr kumimoji="0" lang="nl-NL" sz="2000" b="1" i="0" u="none" strike="noStrike" kern="1200" cap="none" spc="0" normalizeH="0" baseline="0" noProof="0" dirty="0">
                    <a:ln>
                      <a:noFill/>
                    </a:ln>
                    <a:solidFill>
                      <a:schemeClr val="bg1"/>
                    </a:solidFill>
                    <a:effectLst/>
                    <a:uLnTx/>
                    <a:uFillTx/>
                    <a:ea typeface="+mn-ea"/>
                    <a:cs typeface="+mn-cs"/>
                  </a:rPr>
                  <a:t>k</a:t>
                </a:r>
                <a:r>
                  <a:rPr kumimoji="0" lang="nl-NL" sz="2000" b="1" i="0" u="none" strike="noStrike" kern="1200" cap="none" spc="0" normalizeH="0" baseline="0" noProof="0" dirty="0">
                    <a:ln>
                      <a:noFill/>
                    </a:ln>
                    <a:solidFill>
                      <a:sysClr val="windowText" lastClr="000000"/>
                    </a:solidFill>
                    <a:effectLst/>
                    <a:uLnTx/>
                    <a:uFillTx/>
                    <a:ea typeface="+mn-ea"/>
                    <a:cs typeface="+mn-cs"/>
                  </a:rPr>
                  <a:t>ob </a:t>
                </a:r>
                <a:r>
                  <a:rPr kumimoji="0" lang="nl-NL" sz="2000" b="1" i="0" u="none" strike="noStrike" kern="1200" cap="none" spc="0" normalizeH="0" baseline="0" noProof="0" dirty="0" err="1">
                    <a:ln>
                      <a:noFill/>
                    </a:ln>
                    <a:solidFill>
                      <a:sysClr val="windowText" lastClr="000000"/>
                    </a:solidFill>
                    <a:effectLst/>
                    <a:uLnTx/>
                    <a:uFillTx/>
                    <a:ea typeface="+mn-ea"/>
                    <a:cs typeface="+mn-cs"/>
                  </a:rPr>
                  <a:t>Bernoulli</a:t>
                </a:r>
                <a:r>
                  <a:rPr kumimoji="0" lang="nl-NL" sz="2000" b="1" i="0" u="none" strike="noStrike" kern="1200" cap="none" spc="0" normalizeH="0" baseline="0" noProof="0" dirty="0">
                    <a:ln>
                      <a:noFill/>
                    </a:ln>
                    <a:solidFill>
                      <a:sysClr val="windowText" lastClr="000000"/>
                    </a:solidFill>
                    <a:effectLst/>
                    <a:uLnTx/>
                    <a:uFillTx/>
                    <a:ea typeface="+mn-ea"/>
                    <a:cs typeface="+mn-cs"/>
                  </a:rPr>
                  <a:t> en Euler worden gecrediteerd voor de geleidelijke ontwikkeling van de balktheorie, die een van de voorlopers is voor het knikprobleem.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chemeClr val="bg1"/>
                    </a:solidFill>
                    <a:effectLst/>
                    <a:uLnTx/>
                    <a:uFillTx/>
                    <a:ea typeface="+mn-ea"/>
                    <a:cs typeface="+mn-cs"/>
                  </a:rPr>
                  <a:t>Daniel B</a:t>
                </a:r>
                <a:r>
                  <a:rPr kumimoji="0" lang="nl-NL" sz="2000" b="1" i="0" u="none" strike="noStrike" kern="1200" cap="none" spc="0" normalizeH="0" baseline="0" noProof="0" dirty="0">
                    <a:ln>
                      <a:noFill/>
                    </a:ln>
                    <a:solidFill>
                      <a:sysClr val="windowText" lastClr="000000"/>
                    </a:solidFill>
                    <a:effectLst/>
                    <a:uLnTx/>
                    <a:uFillTx/>
                    <a:ea typeface="+mn-ea"/>
                    <a:cs typeface="+mn-cs"/>
                  </a:rPr>
                  <a:t>ernoulli koppelde – geometrisch, intuïtief – de kromming </a:t>
                </a:r>
                <a14:m>
                  <m:oMath xmlns:m="http://schemas.openxmlformats.org/officeDocument/2006/math">
                    <m:acc>
                      <m:accPr>
                        <m:chr m:val="̂"/>
                        <m:ctrlPr>
                          <a:rPr kumimoji="0" lang="nl-NL" sz="2000" b="1" i="1" u="none" strike="noStrike" kern="1200" cap="none" spc="0" normalizeH="0" baseline="0" noProof="0" dirty="0" smtClean="0">
                            <a:ln>
                              <a:noFill/>
                            </a:ln>
                            <a:solidFill>
                              <a:sysClr val="windowText" lastClr="000000"/>
                            </a:solidFill>
                            <a:effectLst/>
                            <a:uLnTx/>
                            <a:uFillTx/>
                            <a:latin typeface="Cambria Math" panose="02040503050406030204" pitchFamily="18" charset="0"/>
                            <a:ea typeface="+mn-ea"/>
                            <a:cs typeface="+mn-cs"/>
                          </a:rPr>
                        </m:ctrlPr>
                      </m:accPr>
                      <m:e>
                        <m:r>
                          <a:rPr kumimoji="0" lang="nl-NL" sz="2000" b="1" i="1" u="none" strike="noStrike" kern="1200" cap="none" spc="0" normalizeH="0" baseline="0" noProof="0" dirty="0" smtClean="0">
                            <a:ln>
                              <a:noFill/>
                            </a:ln>
                            <a:solidFill>
                              <a:sysClr val="windowText" lastClr="000000"/>
                            </a:solidFill>
                            <a:effectLst/>
                            <a:uLnTx/>
                            <a:uFillTx/>
                            <a:latin typeface="Cambria Math" panose="02040503050406030204" pitchFamily="18" charset="0"/>
                            <a:ea typeface="+mn-ea"/>
                            <a:cs typeface="+mn-cs"/>
                          </a:rPr>
                          <m:t>𝒌</m:t>
                        </m:r>
                      </m:e>
                    </m:acc>
                  </m:oMath>
                </a14:m>
                <a:r>
                  <a:rPr kumimoji="0" lang="nl-NL" sz="2000" b="1" i="0" u="none" strike="noStrike" kern="1200" cap="none" spc="0" normalizeH="0" baseline="0" noProof="0" dirty="0">
                    <a:ln>
                      <a:noFill/>
                    </a:ln>
                    <a:solidFill>
                      <a:sysClr val="windowText" lastClr="000000"/>
                    </a:solidFill>
                    <a:effectLst/>
                    <a:uLnTx/>
                    <a:uFillTx/>
                    <a:ea typeface="+mn-ea"/>
                    <a:cs typeface="+mn-cs"/>
                  </a:rPr>
                  <a:t> in een punt van een belaste balk aan de straal </a:t>
                </a:r>
                <a:r>
                  <a:rPr kumimoji="0" lang="nl-NL" sz="2000" b="1" i="1" u="none" strike="noStrike" kern="1200" cap="none" spc="0" normalizeH="0" baseline="0" noProof="0" dirty="0">
                    <a:ln>
                      <a:noFill/>
                    </a:ln>
                    <a:solidFill>
                      <a:sysClr val="windowText" lastClr="000000"/>
                    </a:solidFill>
                    <a:effectLst/>
                    <a:uLnTx/>
                    <a:uFillTx/>
                    <a:ea typeface="+mn-ea"/>
                    <a:cs typeface="+mn-cs"/>
                  </a:rPr>
                  <a:t>R</a:t>
                </a:r>
                <a:r>
                  <a:rPr kumimoji="0" lang="nl-NL" sz="2000" b="1" i="0" u="none" strike="noStrike" kern="1200" cap="none" spc="0" normalizeH="0" baseline="0" noProof="0" dirty="0">
                    <a:ln>
                      <a:noFill/>
                    </a:ln>
                    <a:solidFill>
                      <a:sysClr val="windowText" lastClr="000000"/>
                    </a:solidFill>
                    <a:effectLst/>
                    <a:uLnTx/>
                    <a:uFillTx/>
                    <a:ea typeface="+mn-ea"/>
                    <a:cs typeface="+mn-cs"/>
                  </a:rPr>
                  <a:t> van de raakcirkel in dat punt, via </a:t>
                </a:r>
                <a14:m>
                  <m:oMath xmlns:m="http://schemas.openxmlformats.org/officeDocument/2006/math">
                    <m:acc>
                      <m:accPr>
                        <m:chr m:val="̂"/>
                        <m:ctrlPr>
                          <a:rPr kumimoji="0" lang="nl-NL" sz="2000" b="1" i="1" u="none" strike="noStrike" kern="1200" cap="none" spc="0" normalizeH="0" baseline="0" noProof="0" dirty="0">
                            <a:ln>
                              <a:noFill/>
                            </a:ln>
                            <a:solidFill>
                              <a:sysClr val="windowText" lastClr="000000"/>
                            </a:solidFill>
                            <a:effectLst/>
                            <a:uLnTx/>
                            <a:uFillTx/>
                            <a:latin typeface="Cambria Math" panose="02040503050406030204" pitchFamily="18" charset="0"/>
                            <a:ea typeface="+mn-ea"/>
                            <a:cs typeface="+mn-cs"/>
                          </a:rPr>
                        </m:ctrlPr>
                      </m:accPr>
                      <m:e>
                        <m:r>
                          <a:rPr kumimoji="0" lang="nl-NL" sz="2000" b="1" i="1" u="none" strike="noStrike" kern="1200" cap="none" spc="0" normalizeH="0" baseline="0" noProof="0" dirty="0">
                            <a:ln>
                              <a:noFill/>
                            </a:ln>
                            <a:solidFill>
                              <a:sysClr val="windowText" lastClr="000000"/>
                            </a:solidFill>
                            <a:effectLst/>
                            <a:uLnTx/>
                            <a:uFillTx/>
                            <a:latin typeface="Cambria Math" panose="02040503050406030204" pitchFamily="18" charset="0"/>
                            <a:ea typeface="+mn-ea"/>
                            <a:cs typeface="+mn-cs"/>
                          </a:rPr>
                          <m:t>𝒌</m:t>
                        </m:r>
                      </m:e>
                    </m:acc>
                    <m:r>
                      <a:rPr kumimoji="0" lang="nl-NL" sz="2000" b="1" i="1" u="none" strike="noStrike" kern="1200" cap="none" spc="0" normalizeH="0" baseline="0" noProof="0" dirty="0">
                        <a:ln>
                          <a:noFill/>
                        </a:ln>
                        <a:solidFill>
                          <a:sysClr val="windowText" lastClr="000000"/>
                        </a:solidFill>
                        <a:effectLst/>
                        <a:uLnTx/>
                        <a:uFillTx/>
                        <a:latin typeface="Cambria Math" panose="02040503050406030204" pitchFamily="18" charset="0"/>
                        <a:ea typeface="+mn-ea"/>
                        <a:cs typeface="+mn-cs"/>
                      </a:rPr>
                      <m:t> </m:t>
                    </m:r>
                  </m:oMath>
                </a14:m>
                <a:r>
                  <a:rPr kumimoji="0" lang="nl-NL" sz="2000" b="1" i="0" u="none" strike="noStrike" kern="1200" cap="none" spc="0" normalizeH="0" baseline="0" noProof="0" dirty="0">
                    <a:ln>
                      <a:noFill/>
                    </a:ln>
                    <a:solidFill>
                      <a:sysClr val="windowText" lastClr="000000"/>
                    </a:solidFill>
                    <a:effectLst/>
                    <a:uLnTx/>
                    <a:uFillTx/>
                    <a:ea typeface="+mn-ea"/>
                    <a:cs typeface="+mn-cs"/>
                  </a:rPr>
                  <a:t>=  </a:t>
                </a:r>
                <a14:m>
                  <m:oMath xmlns:m="http://schemas.openxmlformats.org/officeDocument/2006/math">
                    <m:f>
                      <m:fPr>
                        <m:ctrlPr>
                          <a:rPr kumimoji="0" lang="nl-NL" sz="2000" b="1"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fPr>
                      <m:num>
                        <m:r>
                          <a:rPr kumimoji="0" lang="nl-NL" sz="2000" b="1"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𝟏</m:t>
                        </m:r>
                      </m:num>
                      <m:den>
                        <m:r>
                          <a:rPr kumimoji="0" lang="nl-NL" sz="2000" b="1"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𝑹</m:t>
                        </m:r>
                      </m:den>
                    </m:f>
                  </m:oMath>
                </a14:m>
                <a:r>
                  <a:rPr kumimoji="0" lang="nl-NL" sz="2000" b="1" i="0" u="none" strike="noStrike" kern="1200" cap="none" spc="0" normalizeH="0" baseline="0" noProof="0" dirty="0">
                    <a:ln>
                      <a:noFill/>
                    </a:ln>
                    <a:solidFill>
                      <a:sysClr val="windowText" lastClr="000000"/>
                    </a:solidFill>
                    <a:effectLst/>
                    <a:uLnTx/>
                    <a:uFillTx/>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Hij stelde dat</a:t>
                </a:r>
                <a:r>
                  <a:rPr kumimoji="0" lang="nl-NL" sz="2000" b="1" i="0" u="none" strike="noStrike" kern="1200" cap="none" spc="0" normalizeH="0" noProof="0" dirty="0">
                    <a:ln>
                      <a:noFill/>
                    </a:ln>
                    <a:solidFill>
                      <a:sysClr val="windowText" lastClr="000000"/>
                    </a:solidFill>
                    <a:effectLst/>
                    <a:uLnTx/>
                    <a:uFillTx/>
                    <a:ea typeface="+mn-ea"/>
                    <a:cs typeface="+mn-cs"/>
                  </a:rPr>
                  <a:t> een </a:t>
                </a:r>
                <a:r>
                  <a:rPr kumimoji="0" lang="nl-NL" sz="2000" b="1" i="0" u="none" kern="1200" cap="none" spc="0" normalizeH="0" baseline="0" noProof="0" dirty="0">
                    <a:ln>
                      <a:noFill/>
                    </a:ln>
                    <a:solidFill>
                      <a:schemeClr val="bg1"/>
                    </a:solidFill>
                    <a:effectLst/>
                    <a:uLnTx/>
                    <a:uFillTx/>
                    <a:ea typeface="+mn-ea"/>
                    <a:cs typeface="+mn-cs"/>
                  </a:rPr>
                  <a:t>buigingskromme</a:t>
                </a:r>
                <a:r>
                  <a:rPr kumimoji="0" lang="nl-NL" sz="2000" b="1" i="0" u="none" kern="1200" cap="none" spc="0" normalizeH="0" noProof="0" dirty="0">
                    <a:ln>
                      <a:noFill/>
                    </a:ln>
                    <a:solidFill>
                      <a:schemeClr val="bg1"/>
                    </a:solidFill>
                    <a:effectLst/>
                    <a:uLnTx/>
                    <a:uFillTx/>
                    <a:ea typeface="+mn-ea"/>
                    <a:cs typeface="+mn-cs"/>
                  </a:rPr>
                  <a:t> moet voldoen aan het minimaal zijn van de integraal </a:t>
                </a:r>
                <a14:m>
                  <m:oMath xmlns:m="http://schemas.openxmlformats.org/officeDocument/2006/math">
                    <m:nary>
                      <m:naryPr>
                        <m:limLoc m:val="undOvr"/>
                        <m:subHide m:val="on"/>
                        <m:supHide m:val="on"/>
                        <m:ctrlP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ctrlPr>
                      </m:naryPr>
                      <m:sub/>
                      <m:sup/>
                      <m:e>
                        <m:f>
                          <m:fPr>
                            <m:ctrlP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ctrlPr>
                          </m:fPr>
                          <m:num>
                            <m: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t>𝒅𝒔</m:t>
                            </m:r>
                          </m:num>
                          <m:den>
                            <m:sSup>
                              <m:sSupPr>
                                <m:ctrlP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ctrlPr>
                              </m:sSupPr>
                              <m:e>
                                <m: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t>𝑹</m:t>
                                </m:r>
                              </m:e>
                              <m:sup>
                                <m:r>
                                  <a:rPr kumimoji="0" lang="nl-NL" sz="2000" b="1" i="1" u="none" kern="1200" cap="none" spc="0" normalizeH="0" noProof="0" smtClean="0">
                                    <a:ln>
                                      <a:noFill/>
                                    </a:ln>
                                    <a:solidFill>
                                      <a:schemeClr val="bg1"/>
                                    </a:solidFill>
                                    <a:effectLst/>
                                    <a:uLnTx/>
                                    <a:uFillTx/>
                                    <a:latin typeface="Cambria Math" panose="02040503050406030204" pitchFamily="18" charset="0"/>
                                    <a:ea typeface="+mn-ea"/>
                                    <a:cs typeface="+mn-cs"/>
                                  </a:rPr>
                                  <m:t>𝟐</m:t>
                                </m:r>
                              </m:sup>
                            </m:sSup>
                          </m:den>
                        </m:f>
                      </m:e>
                    </m:nary>
                  </m:oMath>
                </a14:m>
                <a:r>
                  <a:rPr kumimoji="0" lang="nl-NL" sz="2000" b="1" i="0" u="none" kern="1200" cap="none" spc="0" normalizeH="0" baseline="0" noProof="0" dirty="0">
                    <a:ln>
                      <a:noFill/>
                    </a:ln>
                    <a:solidFill>
                      <a:schemeClr val="bg1"/>
                    </a:solidFill>
                    <a:effectLst/>
                    <a:uLnTx/>
                    <a:uFillTx/>
                    <a:ea typeface="+mn-ea"/>
                    <a:cs typeface="+mn-cs"/>
                  </a:rPr>
                  <a:t> . Euler volgt hem hierin.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chemeClr val="bg1"/>
                    </a:solidFill>
                    <a:effectLst/>
                    <a:uLnTx/>
                    <a:uFillTx/>
                    <a:ea typeface="+mn-ea"/>
                    <a:cs typeface="+mn-cs"/>
                  </a:rPr>
                  <a:t>Als opmaat naar het volgende</a:t>
                </a:r>
                <a:r>
                  <a:rPr kumimoji="0" lang="nl-NL" sz="2000" b="1" i="0" u="none" strike="noStrike" kern="1200" cap="none" spc="0" normalizeH="0" noProof="0" dirty="0">
                    <a:ln>
                      <a:noFill/>
                    </a:ln>
                    <a:solidFill>
                      <a:schemeClr val="bg1"/>
                    </a:solidFill>
                    <a:effectLst/>
                    <a:uLnTx/>
                    <a:uFillTx/>
                    <a:ea typeface="+mn-ea"/>
                    <a:cs typeface="+mn-cs"/>
                  </a:rPr>
                  <a:t> deel: </a:t>
                </a:r>
                <a:r>
                  <a:rPr kumimoji="0" lang="nl-NL" sz="2000" b="1" i="0" u="none" strike="noStrike" kern="1200" cap="none" spc="0" normalizeH="0" baseline="0" noProof="0" dirty="0">
                    <a:ln>
                      <a:noFill/>
                    </a:ln>
                    <a:solidFill>
                      <a:sysClr val="windowText" lastClr="000000"/>
                    </a:solidFill>
                    <a:effectLst/>
                    <a:uLnTx/>
                    <a:uFillTx/>
                    <a:ea typeface="+mn-ea"/>
                    <a:cs typeface="+mn-cs"/>
                  </a:rPr>
                  <a:t>Euler maakte de cruciale stap door deze</a:t>
                </a:r>
                <a:r>
                  <a:rPr kumimoji="0" lang="nl-NL" sz="2000" b="1" i="0" u="none" strike="noStrike" kern="1200" cap="none" spc="0" normalizeH="0" baseline="0" noProof="0" dirty="0">
                    <a:ln>
                      <a:noFill/>
                    </a:ln>
                    <a:solidFill>
                      <a:schemeClr val="bg1"/>
                    </a:solidFill>
                    <a:effectLst/>
                    <a:uLnTx/>
                    <a:uFillTx/>
                    <a:ea typeface="+mn-ea"/>
                    <a:cs typeface="+mn-cs"/>
                  </a:rPr>
                  <a:t> analytisch-</a:t>
                </a:r>
                <a:r>
                  <a:rPr kumimoji="0" lang="nl-NL" sz="2000" b="1" i="0" u="none" strike="noStrike" kern="1200" cap="none" spc="0" normalizeH="0" baseline="0" noProof="0" dirty="0">
                    <a:ln>
                      <a:noFill/>
                    </a:ln>
                    <a:solidFill>
                      <a:sysClr val="windowText" lastClr="000000"/>
                    </a:solidFill>
                    <a:effectLst/>
                    <a:uLnTx/>
                    <a:uFillTx/>
                    <a:ea typeface="+mn-ea"/>
                    <a:cs typeface="+mn-cs"/>
                  </a:rPr>
                  <a:t>geometrische beschouwing te koppelen aan mechanica: de kromming van de balk moest evenredig zijn </a:t>
                </a:r>
                <a:r>
                  <a:rPr kumimoji="0" lang="nl-NL" sz="2000" b="1" i="0" u="none" strike="noStrike" kern="1200" cap="none" spc="0" normalizeH="0" baseline="0" noProof="0" dirty="0">
                    <a:ln>
                      <a:noFill/>
                    </a:ln>
                    <a:solidFill>
                      <a:schemeClr val="bg1"/>
                    </a:solidFill>
                    <a:effectLst/>
                    <a:uLnTx/>
                    <a:uFillTx/>
                    <a:ea typeface="+mn-ea"/>
                    <a:cs typeface="+mn-cs"/>
                  </a:rPr>
                  <a:t>met het moment van een kracht in een punt van de balk. </a:t>
                </a:r>
                <a:r>
                  <a:rPr kumimoji="0" lang="nl-NL" sz="2000" b="1" i="0" u="none" strike="noStrike" kern="1200" cap="none" spc="0" normalizeH="0" baseline="0" noProof="0" dirty="0">
                    <a:ln>
                      <a:noFill/>
                    </a:ln>
                    <a:solidFill>
                      <a:sysClr val="windowText" lastClr="000000"/>
                    </a:solidFill>
                    <a:effectLst/>
                    <a:uLnTx/>
                    <a:uFillTx/>
                    <a:ea typeface="+mn-ea"/>
                    <a:cs typeface="+mn-cs"/>
                  </a:rPr>
                  <a:t>De evenredigheidsconstante was de “stijfheid” van de balk.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1" i="0" u="none" strike="noStrike" kern="1200" cap="none" spc="0" normalizeH="0" baseline="0" noProof="0" dirty="0">
                    <a:ln>
                      <a:noFill/>
                    </a:ln>
                    <a:solidFill>
                      <a:sysClr val="windowText" lastClr="000000"/>
                    </a:solidFill>
                    <a:effectLst/>
                    <a:uLnTx/>
                    <a:uFillTx/>
                    <a:ea typeface="+mn-ea"/>
                    <a:cs typeface="+mn-cs"/>
                  </a:rPr>
                  <a:t>Voor die stijfheid bestond toen nog geen duidelijke numerieke uitdrukking, maar men voelde wel dat het van doen had met de elasticiteit van het materiaal van de balk en de dikte van de balk. </a:t>
                </a:r>
                <a:endParaRPr kumimoji="0" lang="nl-NL" sz="2000" b="1" i="1" u="none" strike="noStrike" kern="1200" cap="none" spc="0" normalizeH="0" baseline="0" noProof="0" dirty="0">
                  <a:ln>
                    <a:noFill/>
                  </a:ln>
                  <a:solidFill>
                    <a:sysClr val="windowText" lastClr="000000"/>
                  </a:solidFill>
                  <a:effectLst/>
                  <a:uLnTx/>
                  <a:uFillTx/>
                  <a:ea typeface="+mn-ea"/>
                  <a:cs typeface="+mn-cs"/>
                </a:endParaRPr>
              </a:p>
            </p:txBody>
          </p:sp>
        </mc:Choice>
        <mc:Fallback xmlns="">
          <p:sp>
            <p:nvSpPr>
              <p:cNvPr id="4" name="Tijdelijke aanduiding voor inhoud 2">
                <a:extLst>
                  <a:ext uri="{FF2B5EF4-FFF2-40B4-BE49-F238E27FC236}">
                    <a16:creationId xmlns:a16="http://schemas.microsoft.com/office/drawing/2014/main" id="{A519AB32-4485-84A8-287C-29BBF02115D9}"/>
                  </a:ext>
                </a:extLst>
              </p:cNvPr>
              <p:cNvSpPr txBox="1">
                <a:spLocks noRot="1" noChangeAspect="1" noMove="1" noResize="1" noEditPoints="1" noAdjustHandles="1" noChangeArrowheads="1" noChangeShapeType="1" noTextEdit="1"/>
              </p:cNvSpPr>
              <p:nvPr/>
            </p:nvSpPr>
            <p:spPr>
              <a:xfrm>
                <a:off x="544348" y="672966"/>
                <a:ext cx="10515600" cy="5346834"/>
              </a:xfrm>
              <a:prstGeom prst="rect">
                <a:avLst/>
              </a:prstGeom>
              <a:blipFill>
                <a:blip r:embed="rId4"/>
                <a:stretch>
                  <a:fillRect l="-522" t="-1025" r="-1043"/>
                </a:stretch>
              </a:blipFill>
            </p:spPr>
            <p:txBody>
              <a:bodyPr/>
              <a:lstStyle/>
              <a:p>
                <a:r>
                  <a:rPr lang="nl-NL">
                    <a:noFill/>
                  </a:rPr>
                  <a:t> </a:t>
                </a:r>
              </a:p>
            </p:txBody>
          </p:sp>
        </mc:Fallback>
      </mc:AlternateContent>
      <p:sp>
        <p:nvSpPr>
          <p:cNvPr id="2" name="Titel 1">
            <a:extLst>
              <a:ext uri="{FF2B5EF4-FFF2-40B4-BE49-F238E27FC236}">
                <a16:creationId xmlns:a16="http://schemas.microsoft.com/office/drawing/2014/main" id="{E82FA2A4-42D3-D9A2-B6F3-A992147690E9}"/>
              </a:ext>
            </a:extLst>
          </p:cNvPr>
          <p:cNvSpPr txBox="1">
            <a:spLocks/>
          </p:cNvSpPr>
          <p:nvPr/>
        </p:nvSpPr>
        <p:spPr>
          <a:xfrm>
            <a:off x="620548" y="5715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Betekenis </a:t>
            </a:r>
            <a:r>
              <a:rPr kumimoji="0" lang="nl-NL" sz="4000" b="0" i="0" u="none" strike="noStrike" kern="1200" cap="none" spc="0" normalizeH="0" baseline="0" noProof="0" dirty="0" err="1">
                <a:ln>
                  <a:noFill/>
                </a:ln>
                <a:solidFill>
                  <a:sysClr val="windowText" lastClr="000000"/>
                </a:solidFill>
                <a:effectLst/>
                <a:uLnTx/>
                <a:uFillTx/>
                <a:latin typeface="Congenial" panose="02000503040000020004" pitchFamily="2" charset="0"/>
                <a:ea typeface="+mj-ea"/>
                <a:cs typeface="+mj-cs"/>
              </a:rPr>
              <a:t>Bernoulli’s</a:t>
            </a:r>
            <a:r>
              <a:rPr kumimoji="0" lang="nl-NL" sz="4000" b="0" i="0" u="none" strike="noStrike" kern="1200" cap="none" spc="0" normalizeH="0" baseline="0" noProof="0" dirty="0">
                <a:ln>
                  <a:noFill/>
                </a:ln>
                <a:solidFill>
                  <a:sysClr val="windowText" lastClr="000000"/>
                </a:solidFill>
                <a:effectLst/>
                <a:uLnTx/>
                <a:uFillTx/>
                <a:latin typeface="Congenial" panose="02000503040000020004" pitchFamily="2" charset="0"/>
                <a:ea typeface="+mj-ea"/>
                <a:cs typeface="+mj-cs"/>
              </a:rPr>
              <a:t> en Euler</a:t>
            </a:r>
            <a:endParaRPr kumimoji="0" lang="nl-NL" sz="4000" b="0" i="0" u="none" strike="noStrike" kern="1200" cap="none" spc="0" normalizeH="0" baseline="0" noProof="0" dirty="0">
              <a:ln>
                <a:noFill/>
              </a:ln>
              <a:solidFill>
                <a:sysClr val="windowText" lastClr="000000"/>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396600234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8D91F-FF47-5CC4-BB6E-DFE073829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6D63A-04F4-E3CB-0EEB-26720F411269}"/>
              </a:ext>
            </a:extLst>
          </p:cNvPr>
          <p:cNvSpPr>
            <a:spLocks noGrp="1"/>
          </p:cNvSpPr>
          <p:nvPr>
            <p:ph type="ctrTitle"/>
          </p:nvPr>
        </p:nvSpPr>
        <p:spPr>
          <a:xfrm>
            <a:off x="457200" y="1752600"/>
            <a:ext cx="10210800" cy="4906929"/>
          </a:xfrm>
        </p:spPr>
        <p:txBody>
          <a:bodyPr anchor="b">
            <a:normAutofit/>
          </a:bodyPr>
          <a:lstStyle/>
          <a:p>
            <a:r>
              <a:rPr lang="en-US" sz="4000" dirty="0" err="1"/>
              <a:t>Aanpak</a:t>
            </a:r>
            <a:r>
              <a:rPr lang="en-US" sz="4000" dirty="0"/>
              <a:t> Euler</a:t>
            </a: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A1770408-F3F6-13AD-09D7-7EA3C98856ED}"/>
                  </a:ext>
                </a:extLst>
              </p:cNvPr>
              <p:cNvSpPr txBox="1"/>
              <p:nvPr/>
            </p:nvSpPr>
            <p:spPr>
              <a:xfrm>
                <a:off x="721554" y="457200"/>
                <a:ext cx="7848600" cy="5464573"/>
              </a:xfrm>
              <a:prstGeom prst="rect">
                <a:avLst/>
              </a:prstGeom>
              <a:noFill/>
            </p:spPr>
            <p:txBody>
              <a:bodyPr wrap="square" rtlCol="0">
                <a:spAutoFit/>
              </a:bodyPr>
              <a:lstStyle/>
              <a:p>
                <a:r>
                  <a:rPr lang="nl-NL" sz="2000" b="1" dirty="0">
                    <a:solidFill>
                      <a:schemeClr val="bg1"/>
                    </a:solidFill>
                  </a:rPr>
                  <a:t>Knikformule eerst geformuleerd in 1744, uitgebreider in 1759</a:t>
                </a:r>
              </a:p>
              <a:p>
                <a:endParaRPr lang="nl-NL" sz="2000" b="1" dirty="0">
                  <a:solidFill>
                    <a:schemeClr val="bg1"/>
                  </a:solidFill>
                </a:endParaRPr>
              </a:p>
              <a:p>
                <a:r>
                  <a:rPr lang="nl-NL" sz="2000" b="1" dirty="0">
                    <a:solidFill>
                      <a:schemeClr val="bg1"/>
                    </a:solidFill>
                  </a:rPr>
                  <a:t>1744: bijlage ‘De </a:t>
                </a:r>
                <a:r>
                  <a:rPr lang="nl-NL" sz="2000" b="1" dirty="0" err="1">
                    <a:solidFill>
                      <a:schemeClr val="bg1"/>
                    </a:solidFill>
                  </a:rPr>
                  <a:t>curvis</a:t>
                </a:r>
                <a:r>
                  <a:rPr lang="nl-NL" sz="2000" b="1" dirty="0">
                    <a:solidFill>
                      <a:schemeClr val="bg1"/>
                    </a:solidFill>
                  </a:rPr>
                  <a:t> </a:t>
                </a:r>
                <a:r>
                  <a:rPr lang="nl-NL" sz="2000" b="1" dirty="0" err="1">
                    <a:solidFill>
                      <a:schemeClr val="bg1"/>
                    </a:solidFill>
                  </a:rPr>
                  <a:t>elasticis</a:t>
                </a:r>
                <a:r>
                  <a:rPr lang="nl-NL" sz="2000" b="1" dirty="0">
                    <a:solidFill>
                      <a:schemeClr val="bg1"/>
                    </a:solidFill>
                  </a:rPr>
                  <a:t>’ van boekje over variatierekening </a:t>
                </a:r>
              </a:p>
              <a:p>
                <a:pPr marL="717550" indent="-358775"/>
                <a:r>
                  <a:rPr lang="nl-NL" sz="2000" b="1" dirty="0">
                    <a:solidFill>
                      <a:schemeClr val="bg1"/>
                    </a:solidFill>
                  </a:rPr>
                  <a:t>	</a:t>
                </a:r>
              </a:p>
              <a:p>
                <a:r>
                  <a:rPr lang="nl-NL" sz="2000" b="1" dirty="0">
                    <a:solidFill>
                      <a:schemeClr val="bg1"/>
                    </a:solidFill>
                  </a:rPr>
                  <a:t>- koppeling minimaalprincipe Daniel Bernoulli</a:t>
                </a:r>
                <a14:m>
                  <m:oMath xmlns:m="http://schemas.openxmlformats.org/officeDocument/2006/math">
                    <m:r>
                      <a:rPr lang="nl-NL" sz="2000" b="1" i="1" smtClean="0">
                        <a:solidFill>
                          <a:schemeClr val="bg1"/>
                        </a:solidFill>
                        <a:latin typeface="Cambria Math" panose="02040503050406030204" pitchFamily="18" charset="0"/>
                      </a:rPr>
                      <m:t> </m:t>
                    </m:r>
                  </m:oMath>
                </a14:m>
                <a:r>
                  <a:rPr lang="nl-NL" sz="2000" b="1" dirty="0">
                    <a:solidFill>
                      <a:schemeClr val="bg1"/>
                    </a:solidFill>
                  </a:rPr>
                  <a:t>aan doorbuiging</a:t>
                </a:r>
              </a:p>
              <a:p>
                <a:pPr marL="895350" indent="-447675">
                  <a:buFontTx/>
                  <a:buChar char="-"/>
                </a:pPr>
                <a:r>
                  <a:rPr lang="nl-NL" sz="2000" b="1" dirty="0">
                    <a:solidFill>
                      <a:schemeClr val="bg1"/>
                    </a:solidFill>
                  </a:rPr>
                  <a:t>‘potentiële kracht’ (‘vis potentialis’) </a:t>
                </a:r>
                <a14:m>
                  <m:oMath xmlns:m="http://schemas.openxmlformats.org/officeDocument/2006/math">
                    <m:nary>
                      <m:naryPr>
                        <m:limLoc m:val="undOvr"/>
                        <m:subHide m:val="on"/>
                        <m:supHide m:val="on"/>
                        <m:ctrlPr>
                          <a:rPr lang="nl-NL" sz="2000" b="1" i="1">
                            <a:solidFill>
                              <a:schemeClr val="bg1"/>
                            </a:solidFill>
                            <a:latin typeface="Cambria Math" panose="02040503050406030204" pitchFamily="18" charset="0"/>
                          </a:rPr>
                        </m:ctrlPr>
                      </m:naryPr>
                      <m:sub/>
                      <m:sup/>
                      <m:e>
                        <m:f>
                          <m:fPr>
                            <m:ctrlPr>
                              <a:rPr lang="nl-NL" sz="2000" b="1" i="1">
                                <a:solidFill>
                                  <a:schemeClr val="bg1"/>
                                </a:solidFill>
                                <a:latin typeface="Cambria Math" panose="02040503050406030204" pitchFamily="18" charset="0"/>
                              </a:rPr>
                            </m:ctrlPr>
                          </m:fPr>
                          <m:num>
                            <m:r>
                              <a:rPr lang="nl-NL" sz="2000" b="1" i="1">
                                <a:solidFill>
                                  <a:schemeClr val="bg1"/>
                                </a:solidFill>
                                <a:latin typeface="Cambria Math" panose="02040503050406030204" pitchFamily="18" charset="0"/>
                              </a:rPr>
                              <m:t>𝒅𝒔</m:t>
                            </m:r>
                          </m:num>
                          <m:den>
                            <m:sSup>
                              <m:sSupPr>
                                <m:ctrlPr>
                                  <a:rPr lang="nl-NL" sz="2000" b="1" i="1">
                                    <a:solidFill>
                                      <a:schemeClr val="bg1"/>
                                    </a:solidFill>
                                    <a:latin typeface="Cambria Math" panose="02040503050406030204" pitchFamily="18" charset="0"/>
                                  </a:rPr>
                                </m:ctrlPr>
                              </m:sSupPr>
                              <m:e>
                                <m:r>
                                  <a:rPr lang="nl-NL" sz="2000" b="1" i="1">
                                    <a:solidFill>
                                      <a:schemeClr val="bg1"/>
                                    </a:solidFill>
                                    <a:latin typeface="Cambria Math" panose="02040503050406030204" pitchFamily="18" charset="0"/>
                                  </a:rPr>
                                  <m:t>𝑹</m:t>
                                </m:r>
                              </m:e>
                              <m:sup>
                                <m:r>
                                  <a:rPr lang="nl-NL" sz="2000" b="1" i="1">
                                    <a:solidFill>
                                      <a:schemeClr val="bg1"/>
                                    </a:solidFill>
                                    <a:latin typeface="Cambria Math" panose="02040503050406030204" pitchFamily="18" charset="0"/>
                                  </a:rPr>
                                  <m:t>𝟐</m:t>
                                </m:r>
                              </m:sup>
                            </m:sSup>
                          </m:den>
                        </m:f>
                      </m:e>
                    </m:nary>
                  </m:oMath>
                </a14:m>
                <a:r>
                  <a:rPr lang="nl-NL" sz="2000" b="1" dirty="0">
                    <a:solidFill>
                      <a:schemeClr val="bg1"/>
                    </a:solidFill>
                  </a:rPr>
                  <a:t> is bij doorbuigingskromme van een elastische band van gegeven lengte, minimaal</a:t>
                </a:r>
              </a:p>
              <a:p>
                <a:pPr marL="895350" indent="-447675">
                  <a:buFontTx/>
                  <a:buChar char="-"/>
                </a:pPr>
                <a:r>
                  <a:rPr lang="nl-NL" sz="2000" b="1" dirty="0">
                    <a:solidFill>
                      <a:schemeClr val="bg1"/>
                    </a:solidFill>
                  </a:rPr>
                  <a:t>In de 17</a:t>
                </a:r>
                <a:r>
                  <a:rPr lang="nl-NL" sz="2000" b="1" baseline="30000" dirty="0">
                    <a:solidFill>
                      <a:schemeClr val="bg1"/>
                    </a:solidFill>
                  </a:rPr>
                  <a:t>e</a:t>
                </a:r>
                <a:r>
                  <a:rPr lang="nl-NL" sz="2000" b="1" dirty="0">
                    <a:solidFill>
                      <a:schemeClr val="bg1"/>
                    </a:solidFill>
                  </a:rPr>
                  <a:t> eeuw is er nog een ware ontdekkingstocht langs diverse ‘</a:t>
                </a:r>
                <a:r>
                  <a:rPr lang="nl-NL" sz="2000" b="1" dirty="0" err="1">
                    <a:solidFill>
                      <a:schemeClr val="bg1"/>
                    </a:solidFill>
                  </a:rPr>
                  <a:t>kracht’begrippen</a:t>
                </a:r>
                <a:r>
                  <a:rPr lang="nl-NL" sz="2000" b="1" dirty="0">
                    <a:solidFill>
                      <a:schemeClr val="bg1"/>
                    </a:solidFill>
                  </a:rPr>
                  <a:t>, die later zouden worden onderscheiden in </a:t>
                </a:r>
                <a:r>
                  <a:rPr lang="nl-NL" sz="2000" b="1" dirty="0" err="1">
                    <a:solidFill>
                      <a:schemeClr val="bg1"/>
                    </a:solidFill>
                  </a:rPr>
                  <a:t>Newtonse</a:t>
                </a:r>
                <a:r>
                  <a:rPr lang="nl-NL" sz="2000" b="1" dirty="0">
                    <a:solidFill>
                      <a:schemeClr val="bg1"/>
                    </a:solidFill>
                  </a:rPr>
                  <a:t> kracht, kinetische energie, potentiële energie, impulsmoment</a:t>
                </a:r>
              </a:p>
              <a:p>
                <a:r>
                  <a:rPr lang="nl-NL" sz="2000" b="1" dirty="0">
                    <a:solidFill>
                      <a:schemeClr val="bg1"/>
                    </a:solidFill>
                  </a:rPr>
                  <a:t>- Euler beschouwt de potentiële kracht als voorbeeld van een ‘doeloorzaak’ en de methode van ‘maxima en minima de ‘indirecte weg’ , naast de ‘directe’ d.m.v. kracht- en momentvergelijkinge</a:t>
                </a:r>
                <a:r>
                  <a:rPr lang="nl-NL" sz="2000" dirty="0">
                    <a:solidFill>
                      <a:schemeClr val="bg1"/>
                    </a:solidFill>
                  </a:rPr>
                  <a:t>n.</a:t>
                </a:r>
              </a:p>
              <a:p>
                <a:r>
                  <a:rPr lang="nl-NL" sz="2000" dirty="0">
                    <a:solidFill>
                      <a:schemeClr val="bg1"/>
                    </a:solidFill>
                  </a:rPr>
                  <a:t>- </a:t>
                </a:r>
                <a:r>
                  <a:rPr lang="nl-NL" sz="2000" b="1" dirty="0">
                    <a:solidFill>
                      <a:schemeClr val="bg1"/>
                    </a:solidFill>
                  </a:rPr>
                  <a:t>Euler ontwikkelt hieruit een algemene differentiaalvergelijking voor doorbuiging, een soort </a:t>
                </a:r>
                <a14:m>
                  <m:oMath xmlns:m="http://schemas.openxmlformats.org/officeDocument/2006/math">
                    <m:r>
                      <a:rPr lang="nl-NL" sz="2000" b="1" i="1" smtClean="0">
                        <a:solidFill>
                          <a:schemeClr val="bg1"/>
                        </a:solidFill>
                        <a:latin typeface="Cambria Math" panose="02040503050406030204" pitchFamily="18" charset="0"/>
                      </a:rPr>
                      <m:t>𝒂</m:t>
                    </m:r>
                    <m:sSup>
                      <m:sSupPr>
                        <m:ctrlPr>
                          <a:rPr lang="nl-NL" sz="2000" b="1" i="1" smtClean="0">
                            <a:solidFill>
                              <a:schemeClr val="bg1"/>
                            </a:solidFill>
                            <a:latin typeface="Cambria Math" panose="02040503050406030204" pitchFamily="18" charset="0"/>
                          </a:rPr>
                        </m:ctrlPr>
                      </m:sSupPr>
                      <m:e>
                        <m:r>
                          <a:rPr lang="nl-NL" sz="2000" b="1" i="1" smtClean="0">
                            <a:solidFill>
                              <a:schemeClr val="bg1"/>
                            </a:solidFill>
                            <a:latin typeface="Cambria Math" panose="02040503050406030204" pitchFamily="18" charset="0"/>
                          </a:rPr>
                          <m:t>𝒙</m:t>
                        </m:r>
                      </m:e>
                      <m:sup>
                        <m:r>
                          <a:rPr lang="nl-NL" sz="2000" b="1" i="1" smtClean="0">
                            <a:solidFill>
                              <a:schemeClr val="bg1"/>
                            </a:solidFill>
                            <a:latin typeface="Cambria Math" panose="02040503050406030204" pitchFamily="18" charset="0"/>
                          </a:rPr>
                          <m:t>𝟐</m:t>
                        </m:r>
                      </m:sup>
                    </m:sSup>
                    <m:r>
                      <a:rPr lang="nl-NL" sz="2000" b="1" i="1" smtClean="0">
                        <a:solidFill>
                          <a:schemeClr val="bg1"/>
                        </a:solidFill>
                        <a:latin typeface="Cambria Math" panose="02040503050406030204" pitchFamily="18" charset="0"/>
                      </a:rPr>
                      <m:t>+</m:t>
                    </m:r>
                    <m:r>
                      <a:rPr lang="nl-NL" sz="2000" b="1" i="1" smtClean="0">
                        <a:solidFill>
                          <a:schemeClr val="bg1"/>
                        </a:solidFill>
                        <a:latin typeface="Cambria Math" panose="02040503050406030204" pitchFamily="18" charset="0"/>
                      </a:rPr>
                      <m:t>𝒃𝒙</m:t>
                    </m:r>
                    <m:r>
                      <a:rPr lang="nl-NL" sz="2000" b="1" i="1" smtClean="0">
                        <a:solidFill>
                          <a:schemeClr val="bg1"/>
                        </a:solidFill>
                        <a:latin typeface="Cambria Math" panose="02040503050406030204" pitchFamily="18" charset="0"/>
                      </a:rPr>
                      <m:t>+</m:t>
                    </m:r>
                    <m:r>
                      <a:rPr lang="nl-NL" sz="2000" b="1" i="1" smtClean="0">
                        <a:solidFill>
                          <a:schemeClr val="bg1"/>
                        </a:solidFill>
                        <a:latin typeface="Cambria Math" panose="02040503050406030204" pitchFamily="18" charset="0"/>
                      </a:rPr>
                      <m:t>𝒄</m:t>
                    </m:r>
                  </m:oMath>
                </a14:m>
                <a:endParaRPr lang="nl-NL" sz="2000" b="1" dirty="0">
                  <a:solidFill>
                    <a:schemeClr val="bg1"/>
                  </a:solidFill>
                </a:endParaRPr>
              </a:p>
            </p:txBody>
          </p:sp>
        </mc:Choice>
        <mc:Fallback xmlns="">
          <p:sp>
            <p:nvSpPr>
              <p:cNvPr id="3" name="Tekstvak 2">
                <a:extLst>
                  <a:ext uri="{FF2B5EF4-FFF2-40B4-BE49-F238E27FC236}">
                    <a16:creationId xmlns:a16="http://schemas.microsoft.com/office/drawing/2014/main" id="{A1770408-F3F6-13AD-09D7-7EA3C98856ED}"/>
                  </a:ext>
                </a:extLst>
              </p:cNvPr>
              <p:cNvSpPr txBox="1">
                <a:spLocks noRot="1" noChangeAspect="1" noMove="1" noResize="1" noEditPoints="1" noAdjustHandles="1" noChangeArrowheads="1" noChangeShapeType="1" noTextEdit="1"/>
              </p:cNvSpPr>
              <p:nvPr/>
            </p:nvSpPr>
            <p:spPr>
              <a:xfrm>
                <a:off x="721554" y="457200"/>
                <a:ext cx="7848600" cy="5464573"/>
              </a:xfrm>
              <a:prstGeom prst="rect">
                <a:avLst/>
              </a:prstGeom>
              <a:blipFill>
                <a:blip r:embed="rId3"/>
                <a:stretch>
                  <a:fillRect l="-776" t="-446" r="-1165" b="-1339"/>
                </a:stretch>
              </a:blipFill>
            </p:spPr>
            <p:txBody>
              <a:bodyPr/>
              <a:lstStyle/>
              <a:p>
                <a:r>
                  <a:rPr lang="nl-NL">
                    <a:noFill/>
                  </a:rPr>
                  <a:t> </a:t>
                </a:r>
              </a:p>
            </p:txBody>
          </p:sp>
        </mc:Fallback>
      </mc:AlternateContent>
      <p:pic>
        <p:nvPicPr>
          <p:cNvPr id="17" name="Afbeelding 16">
            <a:extLst>
              <a:ext uri="{FF2B5EF4-FFF2-40B4-BE49-F238E27FC236}">
                <a16:creationId xmlns:a16="http://schemas.microsoft.com/office/drawing/2014/main" id="{90032425-8A56-6DA6-0A3D-0167C9E19F6F}"/>
              </a:ext>
            </a:extLst>
          </p:cNvPr>
          <p:cNvPicPr>
            <a:picLocks noChangeAspect="1"/>
          </p:cNvPicPr>
          <p:nvPr/>
        </p:nvPicPr>
        <p:blipFill>
          <a:blip r:embed="rId4"/>
          <a:stretch>
            <a:fillRect/>
          </a:stretch>
        </p:blipFill>
        <p:spPr>
          <a:xfrm>
            <a:off x="8710987" y="297169"/>
            <a:ext cx="2795212" cy="2847952"/>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CAD03CA2-DF67-3CD1-0AA8-2D4C0DAB5D84}"/>
              </a:ext>
            </a:extLst>
          </p:cNvPr>
          <p:cNvPicPr>
            <a:picLocks noChangeAspect="1"/>
          </p:cNvPicPr>
          <p:nvPr/>
        </p:nvPicPr>
        <p:blipFill>
          <a:blip r:embed="rId5"/>
          <a:stretch>
            <a:fillRect/>
          </a:stretch>
        </p:blipFill>
        <p:spPr>
          <a:xfrm>
            <a:off x="10602748" y="6019800"/>
            <a:ext cx="533400" cy="533400"/>
          </a:xfrm>
          <a:prstGeom prst="rect">
            <a:avLst/>
          </a:prstGeom>
        </p:spPr>
      </p:pic>
      <p:sp>
        <p:nvSpPr>
          <p:cNvPr id="7" name="Tijdelijke aanduiding voor dianummer 6">
            <a:extLst>
              <a:ext uri="{FF2B5EF4-FFF2-40B4-BE49-F238E27FC236}">
                <a16:creationId xmlns:a16="http://schemas.microsoft.com/office/drawing/2014/main" id="{A1A3C89C-FCA2-EE34-B469-A94B583A9450}"/>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18</a:t>
            </a:fld>
            <a:endParaRPr lang="en-US" sz="4800" dirty="0"/>
          </a:p>
        </p:txBody>
      </p:sp>
      <p:grpSp>
        <p:nvGrpSpPr>
          <p:cNvPr id="10" name="Groep 9">
            <a:extLst>
              <a:ext uri="{FF2B5EF4-FFF2-40B4-BE49-F238E27FC236}">
                <a16:creationId xmlns:a16="http://schemas.microsoft.com/office/drawing/2014/main" id="{FDAAA6B8-A07F-6F6C-F00B-6CAAB4539EC8}"/>
              </a:ext>
            </a:extLst>
          </p:cNvPr>
          <p:cNvGrpSpPr/>
          <p:nvPr/>
        </p:nvGrpSpPr>
        <p:grpSpPr>
          <a:xfrm>
            <a:off x="8789724" y="3128928"/>
            <a:ext cx="2517866" cy="3530601"/>
            <a:chOff x="8789724" y="3128928"/>
            <a:chExt cx="2517866" cy="3530601"/>
          </a:xfrm>
        </p:grpSpPr>
        <p:pic>
          <p:nvPicPr>
            <p:cNvPr id="5" name="Afbeelding 4">
              <a:extLst>
                <a:ext uri="{FF2B5EF4-FFF2-40B4-BE49-F238E27FC236}">
                  <a16:creationId xmlns:a16="http://schemas.microsoft.com/office/drawing/2014/main" id="{8F661DBD-AE38-A187-6221-9CAF022CB14E}"/>
                </a:ext>
              </a:extLst>
            </p:cNvPr>
            <p:cNvPicPr>
              <a:picLocks noChangeAspect="1"/>
            </p:cNvPicPr>
            <p:nvPr/>
          </p:nvPicPr>
          <p:blipFill>
            <a:blip r:embed="rId6"/>
            <a:srcRect b="65116"/>
            <a:stretch>
              <a:fillRect/>
            </a:stretch>
          </p:blipFill>
          <p:spPr>
            <a:xfrm>
              <a:off x="8792974" y="5282648"/>
              <a:ext cx="2514616" cy="1376881"/>
            </a:xfrm>
            <a:prstGeom prst="rect">
              <a:avLst/>
            </a:prstGeom>
          </p:spPr>
        </p:pic>
        <p:pic>
          <p:nvPicPr>
            <p:cNvPr id="9" name="Afbeelding 8">
              <a:extLst>
                <a:ext uri="{FF2B5EF4-FFF2-40B4-BE49-F238E27FC236}">
                  <a16:creationId xmlns:a16="http://schemas.microsoft.com/office/drawing/2014/main" id="{FDC9F7B8-038F-DE21-45CF-1FD76930C68B}"/>
                </a:ext>
              </a:extLst>
            </p:cNvPr>
            <p:cNvPicPr>
              <a:picLocks noChangeAspect="1"/>
            </p:cNvPicPr>
            <p:nvPr/>
          </p:nvPicPr>
          <p:blipFill>
            <a:blip r:embed="rId7"/>
            <a:stretch>
              <a:fillRect/>
            </a:stretch>
          </p:blipFill>
          <p:spPr>
            <a:xfrm>
              <a:off x="8789724" y="3128928"/>
              <a:ext cx="2514616" cy="2158379"/>
            </a:xfrm>
            <a:prstGeom prst="rect">
              <a:avLst/>
            </a:prstGeom>
          </p:spPr>
        </p:pic>
      </p:grpSp>
    </p:spTree>
    <p:extLst>
      <p:ext uri="{BB962C8B-B14F-4D97-AF65-F5344CB8AC3E}">
        <p14:creationId xmlns:p14="http://schemas.microsoft.com/office/powerpoint/2010/main" val="34757923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3030B-6B04-EEE2-682E-6EC932BCDD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5F74F-4C79-C976-4CCD-827FB8EF0AF2}"/>
              </a:ext>
            </a:extLst>
          </p:cNvPr>
          <p:cNvSpPr>
            <a:spLocks noGrp="1"/>
          </p:cNvSpPr>
          <p:nvPr>
            <p:ph type="ctrTitle"/>
          </p:nvPr>
        </p:nvSpPr>
        <p:spPr>
          <a:xfrm>
            <a:off x="457200" y="1752600"/>
            <a:ext cx="10210800" cy="4906929"/>
          </a:xfrm>
        </p:spPr>
        <p:txBody>
          <a:bodyPr anchor="b">
            <a:normAutofit/>
          </a:bodyPr>
          <a:lstStyle/>
          <a:p>
            <a:r>
              <a:rPr lang="en-US" sz="4000" dirty="0" err="1"/>
              <a:t>Aanpak</a:t>
            </a:r>
            <a:r>
              <a:rPr lang="en-US" sz="4000" dirty="0"/>
              <a:t> Euler</a:t>
            </a: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C5F0F45A-1F89-83D5-ADD4-15DE187739FF}"/>
                  </a:ext>
                </a:extLst>
              </p:cNvPr>
              <p:cNvSpPr txBox="1"/>
              <p:nvPr/>
            </p:nvSpPr>
            <p:spPr>
              <a:xfrm>
                <a:off x="680460" y="538304"/>
                <a:ext cx="7932531" cy="3840282"/>
              </a:xfrm>
              <a:prstGeom prst="rect">
                <a:avLst/>
              </a:prstGeom>
              <a:noFill/>
            </p:spPr>
            <p:txBody>
              <a:bodyPr wrap="square" rtlCol="0">
                <a:spAutoFit/>
              </a:bodyPr>
              <a:lstStyle/>
              <a:p>
                <a:r>
                  <a:rPr lang="nl-NL" b="1" dirty="0">
                    <a:solidFill>
                      <a:schemeClr val="bg1"/>
                    </a:solidFill>
                  </a:rPr>
                  <a:t>Daarnaast leidt Euler de dv via de ‘directe weg’ af voor de kromming van een ingeklemde balk zonder eigengewicht, belast op het eindpunt.</a:t>
                </a:r>
              </a:p>
              <a:p>
                <a:r>
                  <a:rPr lang="nl-NL" b="1" dirty="0">
                    <a:solidFill>
                      <a:schemeClr val="bg1"/>
                    </a:solidFill>
                  </a:rPr>
                  <a:t>De basis is dat kracht P een kromming </a:t>
                </a:r>
                <a14:m>
                  <m:oMath xmlns:m="http://schemas.openxmlformats.org/officeDocument/2006/math">
                    <m:acc>
                      <m:accPr>
                        <m:chr m:val="̂"/>
                        <m:ctrlPr>
                          <a:rPr lang="nl-NL" b="1" i="1" smtClean="0">
                            <a:solidFill>
                              <a:schemeClr val="bg1"/>
                            </a:solidFill>
                            <a:latin typeface="Cambria Math" panose="02040503050406030204" pitchFamily="18" charset="0"/>
                          </a:rPr>
                        </m:ctrlPr>
                      </m:accPr>
                      <m:e>
                        <m:r>
                          <a:rPr lang="nl-NL" b="1" i="1" smtClean="0">
                            <a:solidFill>
                              <a:schemeClr val="bg1"/>
                            </a:solidFill>
                            <a:latin typeface="Cambria Math" panose="02040503050406030204" pitchFamily="18" charset="0"/>
                          </a:rPr>
                          <m:t>𝒌</m:t>
                        </m:r>
                      </m:e>
                    </m:acc>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𝟏</m:t>
                        </m:r>
                      </m:num>
                      <m:den>
                        <m:r>
                          <a:rPr lang="nl-NL" b="1" i="1" smtClean="0">
                            <a:solidFill>
                              <a:schemeClr val="bg1"/>
                            </a:solidFill>
                            <a:latin typeface="Cambria Math" panose="02040503050406030204" pitchFamily="18" charset="0"/>
                          </a:rPr>
                          <m:t>𝑹</m:t>
                        </m:r>
                      </m:den>
                    </m:f>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𝑷</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𝒅</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 </m:t>
                        </m:r>
                      </m:num>
                      <m:den>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den>
                    </m:f>
                  </m:oMath>
                </a14:m>
                <a:r>
                  <a:rPr lang="nl-NL" b="1" dirty="0">
                    <a:solidFill>
                      <a:schemeClr val="bg1"/>
                    </a:solidFill>
                  </a:rPr>
                  <a:t> teweegbrengt.</a:t>
                </a:r>
              </a:p>
              <a:p>
                <a:endParaRPr lang="nl-NL" b="1" dirty="0">
                  <a:solidFill>
                    <a:schemeClr val="bg1"/>
                  </a:solidFill>
                </a:endParaRPr>
              </a:p>
              <a:p>
                <a:pPr marL="285750" indent="-285750">
                  <a:buFontTx/>
                  <a:buChar char="-"/>
                </a:pPr>
                <a:r>
                  <a:rPr lang="nl-NL" b="1" dirty="0">
                    <a:solidFill>
                      <a:schemeClr val="bg1"/>
                    </a:solidFill>
                  </a:rPr>
                  <a:t>Wat verbaast, is de afstand </a:t>
                </a:r>
                <a14:m>
                  <m:oMath xmlns:m="http://schemas.openxmlformats.org/officeDocument/2006/math">
                    <m:r>
                      <a:rPr lang="nl-NL" b="1" i="1" smtClean="0">
                        <a:solidFill>
                          <a:schemeClr val="bg1"/>
                        </a:solidFill>
                        <a:latin typeface="Cambria Math" panose="02040503050406030204" pitchFamily="18" charset="0"/>
                      </a:rPr>
                      <m:t>𝒅</m:t>
                    </m:r>
                  </m:oMath>
                </a14:m>
                <a:r>
                  <a:rPr lang="nl-NL" b="1" dirty="0">
                    <a:solidFill>
                      <a:schemeClr val="bg1"/>
                    </a:solidFill>
                  </a:rPr>
                  <a:t>. Euler kende het begrip ‘vrij moment’ of ‘koppel’ nog niet, en koppelt een moment altijd aan een kracht en een arm, hier dus </a:t>
                </a:r>
                <a14:m>
                  <m:oMath xmlns:m="http://schemas.openxmlformats.org/officeDocument/2006/math">
                    <m:r>
                      <a:rPr lang="nl-NL" b="1" i="1" smtClean="0">
                        <a:solidFill>
                          <a:schemeClr val="bg1"/>
                        </a:solidFill>
                        <a:latin typeface="Cambria Math" panose="02040503050406030204" pitchFamily="18" charset="0"/>
                      </a:rPr>
                      <m:t>𝑷𝒅</m:t>
                    </m:r>
                  </m:oMath>
                </a14:m>
                <a:r>
                  <a:rPr lang="nl-NL" b="1" dirty="0">
                    <a:solidFill>
                      <a:schemeClr val="bg1"/>
                    </a:solidFill>
                  </a:rPr>
                  <a:t>. </a:t>
                </a:r>
                <a:r>
                  <a:rPr lang="nl-NL" b="1" i="1" dirty="0">
                    <a:solidFill>
                      <a:schemeClr val="bg1"/>
                    </a:solidFill>
                  </a:rPr>
                  <a:t>(Denk aan het onderscheid proces-object)</a:t>
                </a:r>
              </a:p>
              <a:p>
                <a:endParaRPr lang="nl-NL" b="1" i="1" dirty="0">
                  <a:solidFill>
                    <a:schemeClr val="bg1"/>
                  </a:solidFill>
                </a:endParaRPr>
              </a:p>
              <a:p>
                <a:pPr marL="285750" indent="-285750">
                  <a:buFontTx/>
                  <a:buChar char="-"/>
                </a:pPr>
                <a14:m>
                  <m:oMath xmlns:m="http://schemas.openxmlformats.org/officeDocument/2006/math">
                    <m:r>
                      <a:rPr lang="nl-NL" b="1" i="1" smtClean="0">
                        <a:solidFill>
                          <a:schemeClr val="bg1"/>
                        </a:solidFill>
                        <a:latin typeface="Cambria Math" panose="02040503050406030204" pitchFamily="18" charset="0"/>
                      </a:rPr>
                      <m:t>𝑬</m:t>
                    </m:r>
                    <m:sSup>
                      <m:sSupPr>
                        <m:ctrlPr>
                          <a:rPr lang="nl-NL" b="1" i="1" smtClean="0">
                            <a:solidFill>
                              <a:schemeClr val="bg1"/>
                            </a:solidFill>
                            <a:latin typeface="Cambria Math" panose="02040503050406030204" pitchFamily="18" charset="0"/>
                          </a:rPr>
                        </m:ctrlPr>
                      </m:sSupPr>
                      <m:e>
                        <m:r>
                          <a:rPr lang="nl-NL" b="1" i="1" smtClean="0">
                            <a:solidFill>
                              <a:schemeClr val="bg1"/>
                            </a:solidFill>
                            <a:latin typeface="Cambria Math" panose="02040503050406030204" pitchFamily="18" charset="0"/>
                          </a:rPr>
                          <m:t>𝒌</m:t>
                        </m:r>
                      </m:e>
                      <m:sup>
                        <m:r>
                          <a:rPr lang="nl-NL" b="1" i="1" smtClean="0">
                            <a:solidFill>
                              <a:schemeClr val="bg1"/>
                            </a:solidFill>
                            <a:latin typeface="Cambria Math" panose="02040503050406030204" pitchFamily="18" charset="0"/>
                          </a:rPr>
                          <m:t>𝟐</m:t>
                        </m:r>
                      </m:sup>
                    </m:sSup>
                  </m:oMath>
                </a14:m>
                <a:r>
                  <a:rPr lang="nl-NL" b="1" dirty="0">
                    <a:solidFill>
                      <a:schemeClr val="bg1"/>
                    </a:solidFill>
                  </a:rPr>
                  <a:t> is de ‘absolute elasticiteit’ van de balk; deze lijkt op onze </a:t>
                </a:r>
                <a14:m>
                  <m:oMath xmlns:m="http://schemas.openxmlformats.org/officeDocument/2006/math">
                    <m:r>
                      <a:rPr lang="nl-NL" b="1" i="1" smtClean="0">
                        <a:solidFill>
                          <a:schemeClr val="bg1"/>
                        </a:solidFill>
                        <a:latin typeface="Cambria Math" panose="02040503050406030204" pitchFamily="18" charset="0"/>
                      </a:rPr>
                      <m:t>𝑬𝑰</m:t>
                    </m:r>
                  </m:oMath>
                </a14:m>
                <a:r>
                  <a:rPr lang="nl-NL" b="1" dirty="0">
                    <a:solidFill>
                      <a:schemeClr val="bg1"/>
                    </a:solidFill>
                  </a:rPr>
                  <a:t>, maar is het niet; zo is de </a:t>
                </a:r>
                <a14:m>
                  <m:oMath xmlns:m="http://schemas.openxmlformats.org/officeDocument/2006/math">
                    <m:r>
                      <a:rPr lang="nl-NL" b="1" i="1" smtClean="0">
                        <a:solidFill>
                          <a:schemeClr val="bg1"/>
                        </a:solidFill>
                        <a:latin typeface="Cambria Math" panose="02040503050406030204" pitchFamily="18" charset="0"/>
                      </a:rPr>
                      <m:t>𝑰</m:t>
                    </m:r>
                  </m:oMath>
                </a14:m>
                <a:r>
                  <a:rPr lang="nl-NL" b="1" dirty="0">
                    <a:solidFill>
                      <a:schemeClr val="bg1"/>
                    </a:solidFill>
                  </a:rPr>
                  <a:t> van de 4</a:t>
                </a:r>
                <a:r>
                  <a:rPr lang="nl-NL" b="1" baseline="30000" dirty="0">
                    <a:solidFill>
                      <a:schemeClr val="bg1"/>
                    </a:solidFill>
                  </a:rPr>
                  <a:t>e</a:t>
                </a:r>
                <a:r>
                  <a:rPr lang="nl-NL" b="1" dirty="0">
                    <a:solidFill>
                      <a:schemeClr val="bg1"/>
                    </a:solidFill>
                  </a:rPr>
                  <a:t> macht en </a:t>
                </a:r>
                <a14:m>
                  <m:oMath xmlns:m="http://schemas.openxmlformats.org/officeDocument/2006/math">
                    <m:sSup>
                      <m:sSupPr>
                        <m:ctrlPr>
                          <a:rPr lang="nl-NL" b="1" i="1" smtClean="0">
                            <a:solidFill>
                              <a:schemeClr val="bg1"/>
                            </a:solidFill>
                            <a:latin typeface="Cambria Math" panose="02040503050406030204" pitchFamily="18" charset="0"/>
                          </a:rPr>
                        </m:ctrlPr>
                      </m:sSupPr>
                      <m:e>
                        <m:r>
                          <a:rPr lang="nl-NL" b="1" i="1" smtClean="0">
                            <a:solidFill>
                              <a:schemeClr val="bg1"/>
                            </a:solidFill>
                            <a:latin typeface="Cambria Math" panose="02040503050406030204" pitchFamily="18" charset="0"/>
                          </a:rPr>
                          <m:t>𝒌</m:t>
                        </m:r>
                      </m:e>
                      <m:sup>
                        <m:r>
                          <a:rPr lang="nl-NL" b="1" i="1" smtClean="0">
                            <a:solidFill>
                              <a:schemeClr val="bg1"/>
                            </a:solidFill>
                            <a:latin typeface="Cambria Math" panose="02040503050406030204" pitchFamily="18" charset="0"/>
                          </a:rPr>
                          <m:t>𝟐</m:t>
                        </m:r>
                      </m:sup>
                    </m:sSup>
                  </m:oMath>
                </a14:m>
                <a:r>
                  <a:rPr lang="nl-NL" b="1" dirty="0">
                    <a:solidFill>
                      <a:schemeClr val="bg1"/>
                    </a:solidFill>
                  </a:rPr>
                  <a:t> het kwadraat van de diameter van een ronde balk. Euler gaf aan het eind van zijn bijlage een methode aan om </a:t>
                </a:r>
                <a14:m>
                  <m:oMath xmlns:m="http://schemas.openxmlformats.org/officeDocument/2006/math">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oMath>
                </a14:m>
                <a:r>
                  <a:rPr lang="nl-NL" b="1" i="1" dirty="0">
                    <a:solidFill>
                      <a:schemeClr val="bg1"/>
                    </a:solidFill>
                  </a:rPr>
                  <a:t> </a:t>
                </a:r>
                <a:r>
                  <a:rPr lang="nl-NL" b="1" dirty="0">
                    <a:solidFill>
                      <a:schemeClr val="bg1"/>
                    </a:solidFill>
                  </a:rPr>
                  <a:t>mathematisch-experimenteel te bepalen. Een mooi voorbeeld van experimentele natuurkunde.</a:t>
                </a:r>
              </a:p>
            </p:txBody>
          </p:sp>
        </mc:Choice>
        <mc:Fallback xmlns="">
          <p:sp>
            <p:nvSpPr>
              <p:cNvPr id="3" name="Tekstvak 2">
                <a:extLst>
                  <a:ext uri="{FF2B5EF4-FFF2-40B4-BE49-F238E27FC236}">
                    <a16:creationId xmlns:a16="http://schemas.microsoft.com/office/drawing/2014/main" id="{C5F0F45A-1F89-83D5-ADD4-15DE187739FF}"/>
                  </a:ext>
                </a:extLst>
              </p:cNvPr>
              <p:cNvSpPr txBox="1">
                <a:spLocks noRot="1" noChangeAspect="1" noMove="1" noResize="1" noEditPoints="1" noAdjustHandles="1" noChangeArrowheads="1" noChangeShapeType="1" noTextEdit="1"/>
              </p:cNvSpPr>
              <p:nvPr/>
            </p:nvSpPr>
            <p:spPr>
              <a:xfrm>
                <a:off x="680460" y="538304"/>
                <a:ext cx="7932531" cy="3840282"/>
              </a:xfrm>
              <a:prstGeom prst="rect">
                <a:avLst/>
              </a:prstGeom>
              <a:blipFill>
                <a:blip r:embed="rId3"/>
                <a:stretch>
                  <a:fillRect l="-692" t="-635" r="-692" b="-1746"/>
                </a:stretch>
              </a:blipFill>
            </p:spPr>
            <p:txBody>
              <a:bodyPr/>
              <a:lstStyle/>
              <a:p>
                <a:r>
                  <a:rPr lang="nl-NL">
                    <a:noFill/>
                  </a:rPr>
                  <a:t> </a:t>
                </a:r>
              </a:p>
            </p:txBody>
          </p:sp>
        </mc:Fallback>
      </mc:AlternateContent>
      <p:pic>
        <p:nvPicPr>
          <p:cNvPr id="27" name="Afbeelding 26" descr="Afbeelding met logo, Graphics, Lettertype, symbool&#10;&#10;Door AI gegenereerde inhoud is mogelijk onjuist.">
            <a:extLst>
              <a:ext uri="{FF2B5EF4-FFF2-40B4-BE49-F238E27FC236}">
                <a16:creationId xmlns:a16="http://schemas.microsoft.com/office/drawing/2014/main" id="{FF06343E-2130-B54B-C53E-D865867AE947}"/>
              </a:ext>
            </a:extLst>
          </p:cNvPr>
          <p:cNvPicPr>
            <a:picLocks noChangeAspect="1"/>
          </p:cNvPicPr>
          <p:nvPr/>
        </p:nvPicPr>
        <p:blipFill>
          <a:blip r:embed="rId4"/>
          <a:stretch>
            <a:fillRect/>
          </a:stretch>
        </p:blipFill>
        <p:spPr>
          <a:xfrm>
            <a:off x="10602748" y="6019800"/>
            <a:ext cx="533400" cy="533400"/>
          </a:xfrm>
          <a:prstGeom prst="rect">
            <a:avLst/>
          </a:prstGeom>
        </p:spPr>
      </p:pic>
      <p:sp>
        <p:nvSpPr>
          <p:cNvPr id="28" name="Tijdelijke aanduiding voor dianummer 6">
            <a:extLst>
              <a:ext uri="{FF2B5EF4-FFF2-40B4-BE49-F238E27FC236}">
                <a16:creationId xmlns:a16="http://schemas.microsoft.com/office/drawing/2014/main" id="{416834D7-BD74-F092-DA53-B9305D80262B}"/>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19</a:t>
            </a:fld>
            <a:endParaRPr lang="en-US" sz="4800" dirty="0"/>
          </a:p>
        </p:txBody>
      </p:sp>
      <p:pic>
        <p:nvPicPr>
          <p:cNvPr id="45" name="Afbeelding 44">
            <a:extLst>
              <a:ext uri="{FF2B5EF4-FFF2-40B4-BE49-F238E27FC236}">
                <a16:creationId xmlns:a16="http://schemas.microsoft.com/office/drawing/2014/main" id="{D896BB40-ECBC-7369-E1CE-3FFA50E59685}"/>
              </a:ext>
            </a:extLst>
          </p:cNvPr>
          <p:cNvPicPr>
            <a:picLocks noChangeAspect="1"/>
          </p:cNvPicPr>
          <p:nvPr/>
        </p:nvPicPr>
        <p:blipFill>
          <a:blip r:embed="rId5"/>
          <a:srcRect b="20832"/>
          <a:stretch>
            <a:fillRect/>
          </a:stretch>
        </p:blipFill>
        <p:spPr>
          <a:xfrm>
            <a:off x="9033273" y="3429001"/>
            <a:ext cx="2377646" cy="2514600"/>
          </a:xfrm>
          <a:prstGeom prst="rect">
            <a:avLst/>
          </a:prstGeom>
          <a:solidFill>
            <a:schemeClr val="tx1"/>
          </a:solidFill>
        </p:spPr>
      </p:pic>
      <p:grpSp>
        <p:nvGrpSpPr>
          <p:cNvPr id="8" name="Groep 7">
            <a:extLst>
              <a:ext uri="{FF2B5EF4-FFF2-40B4-BE49-F238E27FC236}">
                <a16:creationId xmlns:a16="http://schemas.microsoft.com/office/drawing/2014/main" id="{4E1A6307-82BC-34CD-CA49-57B557E66429}"/>
              </a:ext>
            </a:extLst>
          </p:cNvPr>
          <p:cNvGrpSpPr/>
          <p:nvPr/>
        </p:nvGrpSpPr>
        <p:grpSpPr>
          <a:xfrm>
            <a:off x="8836251" y="457200"/>
            <a:ext cx="2576272" cy="2683827"/>
            <a:chOff x="8836251" y="457200"/>
            <a:chExt cx="2576272" cy="2683827"/>
          </a:xfrm>
        </p:grpSpPr>
        <p:grpSp>
          <p:nvGrpSpPr>
            <p:cNvPr id="4" name="Groep 3">
              <a:extLst>
                <a:ext uri="{FF2B5EF4-FFF2-40B4-BE49-F238E27FC236}">
                  <a16:creationId xmlns:a16="http://schemas.microsoft.com/office/drawing/2014/main" id="{39284CFB-E7AC-3BDE-B455-23D10FB097E4}"/>
                </a:ext>
              </a:extLst>
            </p:cNvPr>
            <p:cNvGrpSpPr/>
            <p:nvPr/>
          </p:nvGrpSpPr>
          <p:grpSpPr>
            <a:xfrm>
              <a:off x="8836251" y="457200"/>
              <a:ext cx="2576272" cy="2683827"/>
              <a:chOff x="8585167" y="1119368"/>
              <a:chExt cx="2576272" cy="2683827"/>
            </a:xfrm>
          </p:grpSpPr>
          <p:pic>
            <p:nvPicPr>
              <p:cNvPr id="20" name="Afbeelding 19">
                <a:extLst>
                  <a:ext uri="{FF2B5EF4-FFF2-40B4-BE49-F238E27FC236}">
                    <a16:creationId xmlns:a16="http://schemas.microsoft.com/office/drawing/2014/main" id="{314CE259-A7B6-6558-53DE-3909C4BC3467}"/>
                  </a:ext>
                </a:extLst>
              </p:cNvPr>
              <p:cNvPicPr>
                <a:picLocks noChangeAspect="1"/>
              </p:cNvPicPr>
              <p:nvPr/>
            </p:nvPicPr>
            <p:blipFill>
              <a:blip r:embed="rId6"/>
              <a:stretch>
                <a:fillRect/>
              </a:stretch>
            </p:blipFill>
            <p:spPr>
              <a:xfrm>
                <a:off x="8585167" y="1119368"/>
                <a:ext cx="2576272" cy="2331420"/>
              </a:xfrm>
              <a:prstGeom prst="rect">
                <a:avLst/>
              </a:prstGeom>
            </p:spPr>
          </p:pic>
          <p:cxnSp>
            <p:nvCxnSpPr>
              <p:cNvPr id="21" name="Rechte verbindingslijn 20">
                <a:extLst>
                  <a:ext uri="{FF2B5EF4-FFF2-40B4-BE49-F238E27FC236}">
                    <a16:creationId xmlns:a16="http://schemas.microsoft.com/office/drawing/2014/main" id="{F85914F4-6483-32ED-9992-EED355B542A6}"/>
                  </a:ext>
                </a:extLst>
              </p:cNvPr>
              <p:cNvCxnSpPr>
                <a:cxnSpLocks/>
              </p:cNvCxnSpPr>
              <p:nvPr/>
            </p:nvCxnSpPr>
            <p:spPr>
              <a:xfrm flipV="1">
                <a:off x="9622510" y="1219200"/>
                <a:ext cx="0" cy="2444750"/>
              </a:xfrm>
              <a:prstGeom prst="line">
                <a:avLst/>
              </a:prstGeom>
              <a:ln w="12700"/>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2" name="Tekstvak 21">
                    <a:extLst>
                      <a:ext uri="{FF2B5EF4-FFF2-40B4-BE49-F238E27FC236}">
                        <a16:creationId xmlns:a16="http://schemas.microsoft.com/office/drawing/2014/main" id="{DFDFF086-57FA-09E8-2B4F-873EB64AA13D}"/>
                      </a:ext>
                    </a:extLst>
                  </p:cNvPr>
                  <p:cNvSpPr txBox="1"/>
                  <p:nvPr/>
                </p:nvSpPr>
                <p:spPr>
                  <a:xfrm>
                    <a:off x="10679426" y="2549327"/>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22" name="Tekstvak 21">
                    <a:extLst>
                      <a:ext uri="{FF2B5EF4-FFF2-40B4-BE49-F238E27FC236}">
                        <a16:creationId xmlns:a16="http://schemas.microsoft.com/office/drawing/2014/main" id="{DFDFF086-57FA-09E8-2B4F-873EB64AA13D}"/>
                      </a:ext>
                    </a:extLst>
                  </p:cNvPr>
                  <p:cNvSpPr txBox="1">
                    <a:spLocks noRot="1" noChangeAspect="1" noMove="1" noResize="1" noEditPoints="1" noAdjustHandles="1" noChangeArrowheads="1" noChangeShapeType="1" noTextEdit="1"/>
                  </p:cNvSpPr>
                  <p:nvPr/>
                </p:nvSpPr>
                <p:spPr>
                  <a:xfrm>
                    <a:off x="10679426" y="2549327"/>
                    <a:ext cx="146514" cy="215444"/>
                  </a:xfrm>
                  <a:prstGeom prst="rect">
                    <a:avLst/>
                  </a:prstGeom>
                  <a:blipFill>
                    <a:blip r:embed="rId7"/>
                    <a:stretch>
                      <a:fillRect l="-12500" r="-12500"/>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3" name="Tekstvak 22">
                    <a:extLst>
                      <a:ext uri="{FF2B5EF4-FFF2-40B4-BE49-F238E27FC236}">
                        <a16:creationId xmlns:a16="http://schemas.microsoft.com/office/drawing/2014/main" id="{3393A68B-0E5F-0865-B61C-FFF9BF857744}"/>
                      </a:ext>
                    </a:extLst>
                  </p:cNvPr>
                  <p:cNvSpPr txBox="1"/>
                  <p:nvPr/>
                </p:nvSpPr>
                <p:spPr>
                  <a:xfrm>
                    <a:off x="9418501" y="1307906"/>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23" name="Tekstvak 22">
                    <a:extLst>
                      <a:ext uri="{FF2B5EF4-FFF2-40B4-BE49-F238E27FC236}">
                        <a16:creationId xmlns:a16="http://schemas.microsoft.com/office/drawing/2014/main" id="{3393A68B-0E5F-0865-B61C-FFF9BF857744}"/>
                      </a:ext>
                    </a:extLst>
                  </p:cNvPr>
                  <p:cNvSpPr txBox="1">
                    <a:spLocks noRot="1" noChangeAspect="1" noMove="1" noResize="1" noEditPoints="1" noAdjustHandles="1" noChangeArrowheads="1" noChangeShapeType="1" noTextEdit="1"/>
                  </p:cNvSpPr>
                  <p:nvPr/>
                </p:nvSpPr>
                <p:spPr>
                  <a:xfrm>
                    <a:off x="9418501" y="1307906"/>
                    <a:ext cx="148952" cy="215444"/>
                  </a:xfrm>
                  <a:prstGeom prst="rect">
                    <a:avLst/>
                  </a:prstGeom>
                  <a:blipFill>
                    <a:blip r:embed="rId8"/>
                    <a:stretch>
                      <a:fillRect l="-24000" r="-24000" b="-25714"/>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4" name="Tekstvak 23">
                    <a:extLst>
                      <a:ext uri="{FF2B5EF4-FFF2-40B4-BE49-F238E27FC236}">
                        <a16:creationId xmlns:a16="http://schemas.microsoft.com/office/drawing/2014/main" id="{82E7A3AC-34CE-E2EC-79CB-E472CF22D795}"/>
                      </a:ext>
                    </a:extLst>
                  </p:cNvPr>
                  <p:cNvSpPr txBox="1"/>
                  <p:nvPr/>
                </p:nvSpPr>
                <p:spPr>
                  <a:xfrm>
                    <a:off x="9477931" y="2303403"/>
                    <a:ext cx="13394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𝑐</m:t>
                          </m:r>
                        </m:oMath>
                      </m:oMathPara>
                    </a14:m>
                    <a:endParaRPr lang="nl-NL" sz="1400" dirty="0">
                      <a:solidFill>
                        <a:schemeClr val="bg1"/>
                      </a:solidFill>
                    </a:endParaRPr>
                  </a:p>
                </p:txBody>
              </p:sp>
            </mc:Choice>
            <mc:Fallback xmlns="">
              <p:sp>
                <p:nvSpPr>
                  <p:cNvPr id="24" name="Tekstvak 23">
                    <a:extLst>
                      <a:ext uri="{FF2B5EF4-FFF2-40B4-BE49-F238E27FC236}">
                        <a16:creationId xmlns:a16="http://schemas.microsoft.com/office/drawing/2014/main" id="{82E7A3AC-34CE-E2EC-79CB-E472CF22D795}"/>
                      </a:ext>
                    </a:extLst>
                  </p:cNvPr>
                  <p:cNvSpPr txBox="1">
                    <a:spLocks noRot="1" noChangeAspect="1" noMove="1" noResize="1" noEditPoints="1" noAdjustHandles="1" noChangeArrowheads="1" noChangeShapeType="1" noTextEdit="1"/>
                  </p:cNvSpPr>
                  <p:nvPr/>
                </p:nvSpPr>
                <p:spPr>
                  <a:xfrm>
                    <a:off x="9477931" y="2303403"/>
                    <a:ext cx="133946" cy="215444"/>
                  </a:xfrm>
                  <a:prstGeom prst="rect">
                    <a:avLst/>
                  </a:prstGeom>
                  <a:blipFill>
                    <a:blip r:embed="rId9"/>
                    <a:stretch>
                      <a:fillRect l="-18182" r="-9091"/>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6" name="Tekstvak 25">
                    <a:extLst>
                      <a:ext uri="{FF2B5EF4-FFF2-40B4-BE49-F238E27FC236}">
                        <a16:creationId xmlns:a16="http://schemas.microsoft.com/office/drawing/2014/main" id="{4E101BEB-BE2E-3FAF-83E8-6D5BA01FD38E}"/>
                      </a:ext>
                    </a:extLst>
                  </p:cNvPr>
                  <p:cNvSpPr txBox="1"/>
                  <p:nvPr/>
                </p:nvSpPr>
                <p:spPr>
                  <a:xfrm>
                    <a:off x="9131663" y="3587751"/>
                    <a:ext cx="16831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1" i="1" smtClean="0">
                              <a:solidFill>
                                <a:schemeClr val="bg1"/>
                              </a:solidFill>
                              <a:latin typeface="Cambria Math" panose="02040503050406030204" pitchFamily="18" charset="0"/>
                            </a:rPr>
                            <m:t>𝑷</m:t>
                          </m:r>
                        </m:oMath>
                      </m:oMathPara>
                    </a14:m>
                    <a:endParaRPr lang="nl-NL" sz="1400" b="1" dirty="0">
                      <a:solidFill>
                        <a:schemeClr val="bg1"/>
                      </a:solidFill>
                    </a:endParaRPr>
                  </a:p>
                </p:txBody>
              </p:sp>
            </mc:Choice>
            <mc:Fallback xmlns="">
              <p:sp>
                <p:nvSpPr>
                  <p:cNvPr id="26" name="Tekstvak 25">
                    <a:extLst>
                      <a:ext uri="{FF2B5EF4-FFF2-40B4-BE49-F238E27FC236}">
                        <a16:creationId xmlns:a16="http://schemas.microsoft.com/office/drawing/2014/main" id="{4E101BEB-BE2E-3FAF-83E8-6D5BA01FD38E}"/>
                      </a:ext>
                    </a:extLst>
                  </p:cNvPr>
                  <p:cNvSpPr txBox="1">
                    <a:spLocks noRot="1" noChangeAspect="1" noMove="1" noResize="1" noEditPoints="1" noAdjustHandles="1" noChangeArrowheads="1" noChangeShapeType="1" noTextEdit="1"/>
                  </p:cNvSpPr>
                  <p:nvPr/>
                </p:nvSpPr>
                <p:spPr>
                  <a:xfrm>
                    <a:off x="9131663" y="3587751"/>
                    <a:ext cx="168315" cy="215444"/>
                  </a:xfrm>
                  <a:prstGeom prst="rect">
                    <a:avLst/>
                  </a:prstGeom>
                  <a:blipFill>
                    <a:blip r:embed="rId10"/>
                    <a:stretch>
                      <a:fillRect l="-21429" r="-21429" b="-8571"/>
                    </a:stretch>
                  </a:blipFill>
                </p:spPr>
                <p:txBody>
                  <a:bodyPr/>
                  <a:lstStyle/>
                  <a:p>
                    <a:r>
                      <a:rPr lang="nl-NL">
                        <a:noFill/>
                      </a:rPr>
                      <a:t> </a:t>
                    </a:r>
                  </a:p>
                </p:txBody>
              </p:sp>
            </mc:Fallback>
          </mc:AlternateContent>
        </p:grpSp>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DB41ACED-460C-ABE8-DA1E-236F978F7AA2}"/>
                    </a:ext>
                  </a:extLst>
                </p:cNvPr>
                <p:cNvSpPr txBox="1"/>
                <p:nvPr/>
              </p:nvSpPr>
              <p:spPr>
                <a:xfrm>
                  <a:off x="9729015" y="1669956"/>
                  <a:ext cx="133047" cy="144000"/>
                </a:xfrm>
                <a:prstGeom prst="rect">
                  <a:avLst/>
                </a:prstGeom>
                <a:solidFill>
                  <a:schemeClr val="tx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𝑑</m:t>
                        </m:r>
                        <m:r>
                          <a:rPr lang="nl-NL" sz="1400" b="0" i="1" smtClean="0">
                            <a:solidFill>
                              <a:schemeClr val="bg1"/>
                            </a:solidFill>
                            <a:latin typeface="Cambria Math" panose="02040503050406030204" pitchFamily="18" charset="0"/>
                          </a:rPr>
                          <m:t>  </m:t>
                        </m:r>
                      </m:oMath>
                    </m:oMathPara>
                  </a14:m>
                  <a:endParaRPr lang="nl-NL" sz="1400" dirty="0">
                    <a:solidFill>
                      <a:schemeClr val="bg1"/>
                    </a:solidFill>
                  </a:endParaRPr>
                </a:p>
              </p:txBody>
            </p:sp>
          </mc:Choice>
          <mc:Fallback xmlns="">
            <p:sp>
              <p:nvSpPr>
                <p:cNvPr id="7" name="Tekstvak 6">
                  <a:extLst>
                    <a:ext uri="{FF2B5EF4-FFF2-40B4-BE49-F238E27FC236}">
                      <a16:creationId xmlns:a16="http://schemas.microsoft.com/office/drawing/2014/main" id="{DB41ACED-460C-ABE8-DA1E-236F978F7AA2}"/>
                    </a:ext>
                  </a:extLst>
                </p:cNvPr>
                <p:cNvSpPr txBox="1">
                  <a:spLocks noRot="1" noChangeAspect="1" noMove="1" noResize="1" noEditPoints="1" noAdjustHandles="1" noChangeArrowheads="1" noChangeShapeType="1" noTextEdit="1"/>
                </p:cNvSpPr>
                <p:nvPr/>
              </p:nvSpPr>
              <p:spPr>
                <a:xfrm>
                  <a:off x="9729015" y="1669956"/>
                  <a:ext cx="133047" cy="144000"/>
                </a:xfrm>
                <a:prstGeom prst="rect">
                  <a:avLst/>
                </a:prstGeom>
                <a:blipFill>
                  <a:blip r:embed="rId11"/>
                  <a:stretch>
                    <a:fillRect l="-50000" r="-40909" b="-58333"/>
                  </a:stretch>
                </a:blipFill>
              </p:spPr>
              <p:txBody>
                <a:bodyPr/>
                <a:lstStyle/>
                <a:p>
                  <a:r>
                    <a:rPr lang="nl-NL">
                      <a:noFill/>
                    </a:rPr>
                    <a:t> </a:t>
                  </a:r>
                </a:p>
              </p:txBody>
            </p:sp>
          </mc:Fallback>
        </mc:AlternateContent>
      </p:grpSp>
    </p:spTree>
    <p:extLst>
      <p:ext uri="{BB962C8B-B14F-4D97-AF65-F5344CB8AC3E}">
        <p14:creationId xmlns:p14="http://schemas.microsoft.com/office/powerpoint/2010/main" val="358611514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727C3-5D4F-7A70-A5F9-2D712CB32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1F776-6452-6C34-E0BB-ED857B599D21}"/>
              </a:ext>
            </a:extLst>
          </p:cNvPr>
          <p:cNvSpPr>
            <a:spLocks noGrp="1"/>
          </p:cNvSpPr>
          <p:nvPr>
            <p:ph type="ctrTitle"/>
          </p:nvPr>
        </p:nvSpPr>
        <p:spPr>
          <a:xfrm>
            <a:off x="515966" y="1602055"/>
            <a:ext cx="10210800" cy="4906929"/>
          </a:xfrm>
        </p:spPr>
        <p:txBody>
          <a:bodyPr anchor="b">
            <a:normAutofit/>
          </a:bodyPr>
          <a:lstStyle/>
          <a:p>
            <a:r>
              <a:rPr lang="en-US" sz="4000" dirty="0" err="1"/>
              <a:t>Aanpak</a:t>
            </a:r>
            <a:r>
              <a:rPr lang="en-US" sz="4000" dirty="0"/>
              <a:t> Euler</a:t>
            </a: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8FA5E7FC-7515-7DAD-14EC-46D651A6E912}"/>
                  </a:ext>
                </a:extLst>
              </p:cNvPr>
              <p:cNvSpPr txBox="1"/>
              <p:nvPr/>
            </p:nvSpPr>
            <p:spPr>
              <a:xfrm>
                <a:off x="914400" y="725070"/>
                <a:ext cx="7772400" cy="5099601"/>
              </a:xfrm>
              <a:prstGeom prst="rect">
                <a:avLst/>
              </a:prstGeom>
              <a:noFill/>
            </p:spPr>
            <p:txBody>
              <a:bodyPr wrap="square" rtlCol="0">
                <a:spAutoFit/>
              </a:bodyPr>
              <a:lstStyle/>
              <a:p>
                <a:r>
                  <a:rPr lang="nl-NL" b="1" dirty="0">
                    <a:solidFill>
                      <a:schemeClr val="bg1"/>
                    </a:solidFill>
                  </a:rPr>
                  <a:t>Nu vereenvoudigt Euler de situatie door de afstand </a:t>
                </a:r>
                <a14:m>
                  <m:oMath xmlns:m="http://schemas.openxmlformats.org/officeDocument/2006/math">
                    <m:r>
                      <a:rPr lang="nl-NL" b="1" i="1" smtClean="0">
                        <a:solidFill>
                          <a:schemeClr val="bg1"/>
                        </a:solidFill>
                        <a:latin typeface="Cambria Math" panose="02040503050406030204" pitchFamily="18" charset="0"/>
                      </a:rPr>
                      <m:t>𝒅</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𝟎</m:t>
                    </m:r>
                  </m:oMath>
                </a14:m>
                <a:r>
                  <a:rPr lang="nl-NL" b="1" dirty="0">
                    <a:solidFill>
                      <a:schemeClr val="bg1"/>
                    </a:solidFill>
                  </a:rPr>
                  <a:t> te nemen, zodat een zuivere kracht overblijft. </a:t>
                </a:r>
              </a:p>
              <a:p>
                <a:endParaRPr lang="nl-NL" b="1" dirty="0">
                  <a:solidFill>
                    <a:schemeClr val="bg1"/>
                  </a:solidFill>
                </a:endParaRPr>
              </a:p>
              <a:p>
                <a:r>
                  <a:rPr lang="nl-NL" b="1" dirty="0">
                    <a:solidFill>
                      <a:schemeClr val="bg1"/>
                    </a:solidFill>
                  </a:rPr>
                  <a:t>Met nog wat herschrijvingen en de invoering van variabele </a:t>
                </a:r>
                <a14:m>
                  <m:oMath xmlns:m="http://schemas.openxmlformats.org/officeDocument/2006/math">
                    <m:r>
                      <a:rPr lang="nl-NL" b="1" i="1" smtClean="0">
                        <a:solidFill>
                          <a:schemeClr val="bg1"/>
                        </a:solidFill>
                        <a:latin typeface="Cambria Math" panose="02040503050406030204" pitchFamily="18" charset="0"/>
                      </a:rPr>
                      <m:t>𝒄</m:t>
                    </m:r>
                  </m:oMath>
                </a14:m>
                <a:endParaRPr lang="nl-NL" b="1" dirty="0">
                  <a:solidFill>
                    <a:schemeClr val="bg1"/>
                  </a:solidFill>
                </a:endParaRPr>
              </a:p>
              <a:p>
                <a:r>
                  <a:rPr lang="nl-NL" b="1" dirty="0">
                    <a:solidFill>
                      <a:schemeClr val="bg1"/>
                    </a:solidFill>
                  </a:rPr>
                  <a:t>komt Euler tenslotte tot de zeer bruikbare formule</a:t>
                </a:r>
              </a:p>
              <a:p>
                <a:endParaRPr lang="nl-NL" b="1" dirty="0">
                  <a:solidFill>
                    <a:schemeClr val="bg1"/>
                  </a:solidFill>
                </a:endParaRPr>
              </a:p>
              <a:p>
                <a:pPr/>
                <a14:m>
                  <m:oMathPara xmlns:m="http://schemas.openxmlformats.org/officeDocument/2006/math">
                    <m:oMathParaPr>
                      <m:jc m:val="centerGroup"/>
                    </m:oMathParaPr>
                    <m:oMath xmlns:m="http://schemas.openxmlformats.org/officeDocument/2006/math">
                      <m:r>
                        <a:rPr lang="nl-NL" b="1" i="1" smtClean="0">
                          <a:solidFill>
                            <a:schemeClr val="bg1"/>
                          </a:solidFill>
                          <a:latin typeface="Cambria Math" panose="02040503050406030204" pitchFamily="18" charset="0"/>
                        </a:rPr>
                        <m:t>𝒅𝒚</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d>
                            <m:dPr>
                              <m:ctrlPr>
                                <a:rPr lang="nl-NL" b="1" i="1" smtClean="0">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r>
                            <a:rPr lang="nl-NL" b="1" i="1" smtClean="0">
                              <a:solidFill>
                                <a:schemeClr val="bg1"/>
                              </a:solidFill>
                              <a:latin typeface="Cambria Math" panose="02040503050406030204" pitchFamily="18" charset="0"/>
                            </a:rPr>
                            <m:t>𝒅𝒙</m:t>
                          </m:r>
                        </m:num>
                        <m:den>
                          <m:rad>
                            <m:radPr>
                              <m:degHide m:val="on"/>
                              <m:ctrlPr>
                                <a:rPr lang="nl-NL" b="1" i="1">
                                  <a:solidFill>
                                    <a:schemeClr val="bg1"/>
                                  </a:solidFill>
                                  <a:latin typeface="Cambria Math" panose="02040503050406030204" pitchFamily="18" charset="0"/>
                                </a:rPr>
                              </m:ctrlPr>
                            </m:radPr>
                            <m:deg/>
                            <m:e>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d>
                                <m:dPr>
                                  <m:ctrlPr>
                                    <a:rPr lang="nl-NL" b="1" i="1">
                                      <a:solidFill>
                                        <a:schemeClr val="bg1"/>
                                      </a:solidFill>
                                      <a:latin typeface="Cambria Math" panose="02040503050406030204" pitchFamily="18" charset="0"/>
                                    </a:rPr>
                                  </m:ctrlPr>
                                </m:dPr>
                                <m:e>
                                  <m:r>
                                    <a:rPr lang="nl-NL" b="1" i="1">
                                      <a:solidFill>
                                        <a:schemeClr val="bg1"/>
                                      </a:solidFill>
                                      <a:latin typeface="Cambria Math" panose="02040503050406030204" pitchFamily="18" charset="0"/>
                                    </a:rPr>
                                    <m:t>𝟐</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e>
                          </m:rad>
                        </m:den>
                      </m:f>
                    </m:oMath>
                  </m:oMathPara>
                </a14:m>
                <a:endParaRPr lang="nl-NL" b="1" dirty="0"/>
              </a:p>
              <a:p>
                <a:endParaRPr lang="nl-NL" b="1" dirty="0">
                  <a:solidFill>
                    <a:schemeClr val="bg1"/>
                  </a:solidFill>
                </a:endParaRPr>
              </a:p>
              <a:p>
                <a:r>
                  <a:rPr lang="nl-NL" b="1" dirty="0">
                    <a:solidFill>
                      <a:schemeClr val="bg1"/>
                    </a:solidFill>
                  </a:rPr>
                  <a:t>Waarbij </a:t>
                </a:r>
                <a14:m>
                  <m:oMath xmlns:m="http://schemas.openxmlformats.org/officeDocument/2006/math">
                    <m:r>
                      <a:rPr lang="nl-NL" b="1" i="1">
                        <a:solidFill>
                          <a:schemeClr val="bg1"/>
                        </a:solidFill>
                        <a:latin typeface="Cambria Math" panose="02040503050406030204" pitchFamily="18" charset="0"/>
                      </a:rPr>
                      <m:t>𝑷</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a:solidFill>
                              <a:schemeClr val="bg1"/>
                            </a:solidFill>
                            <a:latin typeface="Cambria Math" panose="02040503050406030204" pitchFamily="18" charset="0"/>
                          </a:rPr>
                          <m:t>𝟐</m:t>
                        </m:r>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num>
                      <m:den>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den>
                    </m:f>
                  </m:oMath>
                </a14:m>
                <a:endParaRPr lang="nl-NL" b="1" dirty="0">
                  <a:solidFill>
                    <a:schemeClr val="bg1"/>
                  </a:solidFill>
                </a:endParaRPr>
              </a:p>
              <a:p>
                <a:endParaRPr lang="nl-NL" b="1" dirty="0">
                  <a:solidFill>
                    <a:schemeClr val="bg1"/>
                  </a:solidFill>
                </a:endParaRPr>
              </a:p>
              <a:p>
                <a:r>
                  <a:rPr lang="nl-NL" b="1" dirty="0">
                    <a:solidFill>
                      <a:schemeClr val="bg1"/>
                    </a:solidFill>
                  </a:rPr>
                  <a:t>De invoering van de </a:t>
                </a:r>
                <a14:m>
                  <m:oMath xmlns:m="http://schemas.openxmlformats.org/officeDocument/2006/math">
                    <m:r>
                      <a:rPr lang="nl-NL" b="1" i="1" smtClean="0">
                        <a:solidFill>
                          <a:schemeClr val="bg1"/>
                        </a:solidFill>
                        <a:latin typeface="Cambria Math" panose="02040503050406030204" pitchFamily="18" charset="0"/>
                      </a:rPr>
                      <m:t>𝒄</m:t>
                    </m:r>
                  </m:oMath>
                </a14:m>
                <a:r>
                  <a:rPr lang="nl-NL" b="1" dirty="0">
                    <a:solidFill>
                      <a:schemeClr val="bg1"/>
                    </a:solidFill>
                  </a:rPr>
                  <a:t> verklaart Euler niet, maar blijkt later uiterst zinvol. De kromme wordt dus bepaald door de constanten </a:t>
                </a:r>
                <a14:m>
                  <m:oMath xmlns:m="http://schemas.openxmlformats.org/officeDocument/2006/math">
                    <m:r>
                      <a:rPr lang="nl-NL" b="1" i="1" smtClean="0">
                        <a:solidFill>
                          <a:schemeClr val="bg1"/>
                        </a:solidFill>
                        <a:latin typeface="Cambria Math" panose="02040503050406030204" pitchFamily="18" charset="0"/>
                      </a:rPr>
                      <m:t>𝒂</m:t>
                    </m:r>
                  </m:oMath>
                </a14:m>
                <a:r>
                  <a:rPr lang="nl-NL" b="1" dirty="0">
                    <a:solidFill>
                      <a:schemeClr val="bg1"/>
                    </a:solidFill>
                  </a:rPr>
                  <a:t> en </a:t>
                </a:r>
                <a14:m>
                  <m:oMath xmlns:m="http://schemas.openxmlformats.org/officeDocument/2006/math">
                    <m:r>
                      <a:rPr lang="nl-NL" b="1" i="1" smtClean="0">
                        <a:solidFill>
                          <a:schemeClr val="bg1"/>
                        </a:solidFill>
                        <a:latin typeface="Cambria Math" panose="02040503050406030204" pitchFamily="18" charset="0"/>
                      </a:rPr>
                      <m:t>𝒄</m:t>
                    </m:r>
                  </m:oMath>
                </a14:m>
                <a:r>
                  <a:rPr lang="nl-NL" b="1" dirty="0">
                    <a:solidFill>
                      <a:schemeClr val="bg1"/>
                    </a:solidFill>
                  </a:rPr>
                  <a:t>.</a:t>
                </a:r>
              </a:p>
              <a:p>
                <a:r>
                  <a:rPr lang="nl-NL" b="1" dirty="0">
                    <a:solidFill>
                      <a:schemeClr val="bg1"/>
                    </a:solidFill>
                  </a:rPr>
                  <a:t>Het is een elliptische integraal, waar Euler veel werk aan heeft verzet. Deze is alleen numeriek oplosbaar, maar Euler analyseert er hier de resulterende buigkrommen mee.</a:t>
                </a:r>
              </a:p>
              <a:p>
                <a:r>
                  <a:rPr lang="nl-NL" b="1" dirty="0">
                    <a:solidFill>
                      <a:schemeClr val="bg1"/>
                    </a:solidFill>
                  </a:rPr>
                  <a:t>	</a:t>
                </a:r>
              </a:p>
            </p:txBody>
          </p:sp>
        </mc:Choice>
        <mc:Fallback xmlns="">
          <p:sp>
            <p:nvSpPr>
              <p:cNvPr id="3" name="Tekstvak 2">
                <a:extLst>
                  <a:ext uri="{FF2B5EF4-FFF2-40B4-BE49-F238E27FC236}">
                    <a16:creationId xmlns:a16="http://schemas.microsoft.com/office/drawing/2014/main" id="{8FA5E7FC-7515-7DAD-14EC-46D651A6E912}"/>
                  </a:ext>
                </a:extLst>
              </p:cNvPr>
              <p:cNvSpPr txBox="1">
                <a:spLocks noRot="1" noChangeAspect="1" noMove="1" noResize="1" noEditPoints="1" noAdjustHandles="1" noChangeArrowheads="1" noChangeShapeType="1" noTextEdit="1"/>
              </p:cNvSpPr>
              <p:nvPr/>
            </p:nvSpPr>
            <p:spPr>
              <a:xfrm>
                <a:off x="914400" y="725070"/>
                <a:ext cx="7772400" cy="5099601"/>
              </a:xfrm>
              <a:prstGeom prst="rect">
                <a:avLst/>
              </a:prstGeom>
              <a:blipFill>
                <a:blip r:embed="rId3"/>
                <a:stretch>
                  <a:fillRect l="-627" t="-598"/>
                </a:stretch>
              </a:blipFill>
            </p:spPr>
            <p:txBody>
              <a:bodyPr/>
              <a:lstStyle/>
              <a:p>
                <a:r>
                  <a:rPr lang="nl-NL">
                    <a:noFill/>
                  </a:rPr>
                  <a:t> </a:t>
                </a:r>
              </a:p>
            </p:txBody>
          </p:sp>
        </mc:Fallback>
      </mc:AlternateContent>
      <p:pic>
        <p:nvPicPr>
          <p:cNvPr id="6" name="Afbeelding 5">
            <a:extLst>
              <a:ext uri="{FF2B5EF4-FFF2-40B4-BE49-F238E27FC236}">
                <a16:creationId xmlns:a16="http://schemas.microsoft.com/office/drawing/2014/main" id="{C6318AC7-E0A5-1CAB-145B-1B73E8A91568}"/>
              </a:ext>
            </a:extLst>
          </p:cNvPr>
          <p:cNvPicPr>
            <a:picLocks noChangeAspect="1"/>
          </p:cNvPicPr>
          <p:nvPr/>
        </p:nvPicPr>
        <p:blipFill>
          <a:blip r:embed="rId4"/>
          <a:stretch>
            <a:fillRect/>
          </a:stretch>
        </p:blipFill>
        <p:spPr>
          <a:xfrm>
            <a:off x="9090913" y="3209260"/>
            <a:ext cx="2377646" cy="2615411"/>
          </a:xfrm>
          <a:prstGeom prst="rect">
            <a:avLst/>
          </a:prstGeom>
          <a:solidFill>
            <a:schemeClr val="tx1"/>
          </a:solidFill>
        </p:spPr>
      </p:pic>
      <p:pic>
        <p:nvPicPr>
          <p:cNvPr id="4" name="Afbeelding 3" descr="Afbeelding met logo, Graphics, Lettertype, symbool&#10;&#10;Door AI gegenereerde inhoud is mogelijk onjuist.">
            <a:extLst>
              <a:ext uri="{FF2B5EF4-FFF2-40B4-BE49-F238E27FC236}">
                <a16:creationId xmlns:a16="http://schemas.microsoft.com/office/drawing/2014/main" id="{D59671CE-BC3C-6DFA-7B4D-FE06208A44D0}"/>
              </a:ext>
            </a:extLst>
          </p:cNvPr>
          <p:cNvPicPr>
            <a:picLocks noChangeAspect="1"/>
          </p:cNvPicPr>
          <p:nvPr/>
        </p:nvPicPr>
        <p:blipFill>
          <a:blip r:embed="rId5"/>
          <a:stretch>
            <a:fillRect/>
          </a:stretch>
        </p:blipFill>
        <p:spPr>
          <a:xfrm>
            <a:off x="10602748" y="6019800"/>
            <a:ext cx="533400" cy="533400"/>
          </a:xfrm>
          <a:prstGeom prst="rect">
            <a:avLst/>
          </a:prstGeom>
        </p:spPr>
      </p:pic>
      <p:sp>
        <p:nvSpPr>
          <p:cNvPr id="5" name="Tijdelijke aanduiding voor dianummer 6">
            <a:extLst>
              <a:ext uri="{FF2B5EF4-FFF2-40B4-BE49-F238E27FC236}">
                <a16:creationId xmlns:a16="http://schemas.microsoft.com/office/drawing/2014/main" id="{D6646659-40BA-399E-64D2-01F1D0016B68}"/>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20</a:t>
            </a:fld>
            <a:endParaRPr lang="en-US" sz="4800" dirty="0"/>
          </a:p>
        </p:txBody>
      </p:sp>
      <p:grpSp>
        <p:nvGrpSpPr>
          <p:cNvPr id="9" name="Groep 8">
            <a:extLst>
              <a:ext uri="{FF2B5EF4-FFF2-40B4-BE49-F238E27FC236}">
                <a16:creationId xmlns:a16="http://schemas.microsoft.com/office/drawing/2014/main" id="{AF989787-DA58-B91F-A5BE-B1DDD3B542B3}"/>
              </a:ext>
            </a:extLst>
          </p:cNvPr>
          <p:cNvGrpSpPr/>
          <p:nvPr/>
        </p:nvGrpSpPr>
        <p:grpSpPr>
          <a:xfrm>
            <a:off x="8991600" y="457200"/>
            <a:ext cx="2576272" cy="2525739"/>
            <a:chOff x="8991600" y="457200"/>
            <a:chExt cx="2576272" cy="2525739"/>
          </a:xfrm>
        </p:grpSpPr>
        <p:grpSp>
          <p:nvGrpSpPr>
            <p:cNvPr id="8" name="Groep 7">
              <a:extLst>
                <a:ext uri="{FF2B5EF4-FFF2-40B4-BE49-F238E27FC236}">
                  <a16:creationId xmlns:a16="http://schemas.microsoft.com/office/drawing/2014/main" id="{79ADF9B8-4793-41D5-F4F1-13858FA00A26}"/>
                </a:ext>
              </a:extLst>
            </p:cNvPr>
            <p:cNvGrpSpPr/>
            <p:nvPr/>
          </p:nvGrpSpPr>
          <p:grpSpPr>
            <a:xfrm>
              <a:off x="8991600" y="457200"/>
              <a:ext cx="2576272" cy="2525739"/>
              <a:chOff x="8596964" y="1116423"/>
              <a:chExt cx="2576272" cy="2525739"/>
            </a:xfrm>
          </p:grpSpPr>
          <p:pic>
            <p:nvPicPr>
              <p:cNvPr id="20" name="Afbeelding 19">
                <a:extLst>
                  <a:ext uri="{FF2B5EF4-FFF2-40B4-BE49-F238E27FC236}">
                    <a16:creationId xmlns:a16="http://schemas.microsoft.com/office/drawing/2014/main" id="{62141ABD-2991-E1BD-C019-E3AD5C1AC04B}"/>
                  </a:ext>
                </a:extLst>
              </p:cNvPr>
              <p:cNvPicPr>
                <a:picLocks noChangeAspect="1"/>
              </p:cNvPicPr>
              <p:nvPr/>
            </p:nvPicPr>
            <p:blipFill>
              <a:blip r:embed="rId6"/>
              <a:stretch>
                <a:fillRect/>
              </a:stretch>
            </p:blipFill>
            <p:spPr>
              <a:xfrm>
                <a:off x="8596964" y="1116423"/>
                <a:ext cx="2576272" cy="2331420"/>
              </a:xfrm>
              <a:prstGeom prst="rect">
                <a:avLst/>
              </a:prstGeom>
            </p:spPr>
          </p:pic>
          <p:cxnSp>
            <p:nvCxnSpPr>
              <p:cNvPr id="21" name="Rechte verbindingslijn 20">
                <a:extLst>
                  <a:ext uri="{FF2B5EF4-FFF2-40B4-BE49-F238E27FC236}">
                    <a16:creationId xmlns:a16="http://schemas.microsoft.com/office/drawing/2014/main" id="{E269CD76-8C12-9E7B-A62D-07F732B37544}"/>
                  </a:ext>
                </a:extLst>
              </p:cNvPr>
              <p:cNvCxnSpPr>
                <a:cxnSpLocks/>
              </p:cNvCxnSpPr>
              <p:nvPr/>
            </p:nvCxnSpPr>
            <p:spPr>
              <a:xfrm flipV="1">
                <a:off x="9647943" y="1197412"/>
                <a:ext cx="0" cy="2444750"/>
              </a:xfrm>
              <a:prstGeom prst="line">
                <a:avLst/>
              </a:prstGeom>
              <a:ln w="6350"/>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2" name="Tekstvak 21">
                    <a:extLst>
                      <a:ext uri="{FF2B5EF4-FFF2-40B4-BE49-F238E27FC236}">
                        <a16:creationId xmlns:a16="http://schemas.microsoft.com/office/drawing/2014/main" id="{9B242F40-DC8A-B9F2-2980-0DA5F544D4AC}"/>
                      </a:ext>
                    </a:extLst>
                  </p:cNvPr>
                  <p:cNvSpPr txBox="1"/>
                  <p:nvPr/>
                </p:nvSpPr>
                <p:spPr>
                  <a:xfrm>
                    <a:off x="10679426" y="2549327"/>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22" name="Tekstvak 21">
                    <a:extLst>
                      <a:ext uri="{FF2B5EF4-FFF2-40B4-BE49-F238E27FC236}">
                        <a16:creationId xmlns:a16="http://schemas.microsoft.com/office/drawing/2014/main" id="{9B242F40-DC8A-B9F2-2980-0DA5F544D4AC}"/>
                      </a:ext>
                    </a:extLst>
                  </p:cNvPr>
                  <p:cNvSpPr txBox="1">
                    <a:spLocks noRot="1" noChangeAspect="1" noMove="1" noResize="1" noEditPoints="1" noAdjustHandles="1" noChangeArrowheads="1" noChangeShapeType="1" noTextEdit="1"/>
                  </p:cNvSpPr>
                  <p:nvPr/>
                </p:nvSpPr>
                <p:spPr>
                  <a:xfrm>
                    <a:off x="10679426" y="2549327"/>
                    <a:ext cx="146514" cy="215444"/>
                  </a:xfrm>
                  <a:prstGeom prst="rect">
                    <a:avLst/>
                  </a:prstGeom>
                  <a:blipFill>
                    <a:blip r:embed="rId7"/>
                    <a:stretch>
                      <a:fillRect l="-16667" r="-8333" b="-2857"/>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3" name="Tekstvak 22">
                    <a:extLst>
                      <a:ext uri="{FF2B5EF4-FFF2-40B4-BE49-F238E27FC236}">
                        <a16:creationId xmlns:a16="http://schemas.microsoft.com/office/drawing/2014/main" id="{3E48C04E-D560-750E-5F03-169857AE403F}"/>
                      </a:ext>
                    </a:extLst>
                  </p:cNvPr>
                  <p:cNvSpPr txBox="1"/>
                  <p:nvPr/>
                </p:nvSpPr>
                <p:spPr>
                  <a:xfrm>
                    <a:off x="9418501" y="1307906"/>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23" name="Tekstvak 22">
                    <a:extLst>
                      <a:ext uri="{FF2B5EF4-FFF2-40B4-BE49-F238E27FC236}">
                        <a16:creationId xmlns:a16="http://schemas.microsoft.com/office/drawing/2014/main" id="{3E48C04E-D560-750E-5F03-169857AE403F}"/>
                      </a:ext>
                    </a:extLst>
                  </p:cNvPr>
                  <p:cNvSpPr txBox="1">
                    <a:spLocks noRot="1" noChangeAspect="1" noMove="1" noResize="1" noEditPoints="1" noAdjustHandles="1" noChangeArrowheads="1" noChangeShapeType="1" noTextEdit="1"/>
                  </p:cNvSpPr>
                  <p:nvPr/>
                </p:nvSpPr>
                <p:spPr>
                  <a:xfrm>
                    <a:off x="9418501" y="1307906"/>
                    <a:ext cx="148952" cy="215444"/>
                  </a:xfrm>
                  <a:prstGeom prst="rect">
                    <a:avLst/>
                  </a:prstGeom>
                  <a:blipFill>
                    <a:blip r:embed="rId8"/>
                    <a:stretch>
                      <a:fillRect l="-29167" r="-25000" b="-25000"/>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4" name="Tekstvak 23">
                    <a:extLst>
                      <a:ext uri="{FF2B5EF4-FFF2-40B4-BE49-F238E27FC236}">
                        <a16:creationId xmlns:a16="http://schemas.microsoft.com/office/drawing/2014/main" id="{F3444DDC-7B56-4DB7-F2DB-1FA62D617EB8}"/>
                      </a:ext>
                    </a:extLst>
                  </p:cNvPr>
                  <p:cNvSpPr txBox="1"/>
                  <p:nvPr/>
                </p:nvSpPr>
                <p:spPr>
                  <a:xfrm>
                    <a:off x="9477931" y="2303403"/>
                    <a:ext cx="13394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𝑐</m:t>
                          </m:r>
                        </m:oMath>
                      </m:oMathPara>
                    </a14:m>
                    <a:endParaRPr lang="nl-NL" sz="1400" dirty="0">
                      <a:solidFill>
                        <a:schemeClr val="bg1"/>
                      </a:solidFill>
                    </a:endParaRPr>
                  </a:p>
                </p:txBody>
              </p:sp>
            </mc:Choice>
            <mc:Fallback xmlns="">
              <p:sp>
                <p:nvSpPr>
                  <p:cNvPr id="24" name="Tekstvak 23">
                    <a:extLst>
                      <a:ext uri="{FF2B5EF4-FFF2-40B4-BE49-F238E27FC236}">
                        <a16:creationId xmlns:a16="http://schemas.microsoft.com/office/drawing/2014/main" id="{F3444DDC-7B56-4DB7-F2DB-1FA62D617EB8}"/>
                      </a:ext>
                    </a:extLst>
                  </p:cNvPr>
                  <p:cNvSpPr txBox="1">
                    <a:spLocks noRot="1" noChangeAspect="1" noMove="1" noResize="1" noEditPoints="1" noAdjustHandles="1" noChangeArrowheads="1" noChangeShapeType="1" noTextEdit="1"/>
                  </p:cNvSpPr>
                  <p:nvPr/>
                </p:nvSpPr>
                <p:spPr>
                  <a:xfrm>
                    <a:off x="9477931" y="2303403"/>
                    <a:ext cx="133946" cy="215444"/>
                  </a:xfrm>
                  <a:prstGeom prst="rect">
                    <a:avLst/>
                  </a:prstGeom>
                  <a:blipFill>
                    <a:blip r:embed="rId9"/>
                    <a:stretch>
                      <a:fillRect l="-19048" r="-14286"/>
                    </a:stretch>
                  </a:blipFill>
                </p:spPr>
                <p:txBody>
                  <a:bodyPr/>
                  <a:lstStyle/>
                  <a:p>
                    <a:r>
                      <a:rPr lang="nl-NL">
                        <a:noFill/>
                      </a:rPr>
                      <a:t> </a:t>
                    </a:r>
                  </a:p>
                </p:txBody>
              </p:sp>
            </mc:Fallback>
          </mc:AlternateContent>
        </p:grpSp>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CFECDE15-1C11-9323-4D0D-DD884218056C}"/>
                    </a:ext>
                  </a:extLst>
                </p:cNvPr>
                <p:cNvSpPr txBox="1"/>
                <p:nvPr/>
              </p:nvSpPr>
              <p:spPr>
                <a:xfrm>
                  <a:off x="9891499" y="1644180"/>
                  <a:ext cx="133047" cy="144000"/>
                </a:xfrm>
                <a:prstGeom prst="rect">
                  <a:avLst/>
                </a:prstGeom>
                <a:solidFill>
                  <a:schemeClr val="tx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𝑑</m:t>
                        </m:r>
                        <m:r>
                          <a:rPr lang="nl-NL" sz="1400" b="0" i="1" smtClean="0">
                            <a:solidFill>
                              <a:schemeClr val="bg1"/>
                            </a:solidFill>
                            <a:latin typeface="Cambria Math" panose="02040503050406030204" pitchFamily="18" charset="0"/>
                          </a:rPr>
                          <m:t>  </m:t>
                        </m:r>
                      </m:oMath>
                    </m:oMathPara>
                  </a14:m>
                  <a:endParaRPr lang="nl-NL" sz="1400" dirty="0">
                    <a:solidFill>
                      <a:schemeClr val="bg1"/>
                    </a:solidFill>
                  </a:endParaRPr>
                </a:p>
              </p:txBody>
            </p:sp>
          </mc:Choice>
          <mc:Fallback xmlns="">
            <p:sp>
              <p:nvSpPr>
                <p:cNvPr id="7" name="Tekstvak 6">
                  <a:extLst>
                    <a:ext uri="{FF2B5EF4-FFF2-40B4-BE49-F238E27FC236}">
                      <a16:creationId xmlns:a16="http://schemas.microsoft.com/office/drawing/2014/main" id="{CFECDE15-1C11-9323-4D0D-DD884218056C}"/>
                    </a:ext>
                  </a:extLst>
                </p:cNvPr>
                <p:cNvSpPr txBox="1">
                  <a:spLocks noRot="1" noChangeAspect="1" noMove="1" noResize="1" noEditPoints="1" noAdjustHandles="1" noChangeArrowheads="1" noChangeShapeType="1" noTextEdit="1"/>
                </p:cNvSpPr>
                <p:nvPr/>
              </p:nvSpPr>
              <p:spPr>
                <a:xfrm>
                  <a:off x="9891499" y="1644180"/>
                  <a:ext cx="133047" cy="144000"/>
                </a:xfrm>
                <a:prstGeom prst="rect">
                  <a:avLst/>
                </a:prstGeom>
                <a:blipFill>
                  <a:blip r:embed="rId10"/>
                  <a:stretch>
                    <a:fillRect l="-52381" r="-47619" b="-65217"/>
                  </a:stretch>
                </a:blipFill>
              </p:spPr>
              <p:txBody>
                <a:bodyPr/>
                <a:lstStyle/>
                <a:p>
                  <a:r>
                    <a:rPr lang="nl-NL">
                      <a:noFill/>
                    </a:rPr>
                    <a:t> </a:t>
                  </a:r>
                </a:p>
              </p:txBody>
            </p:sp>
          </mc:Fallback>
        </mc:AlternateContent>
      </p:grpSp>
    </p:spTree>
    <p:extLst>
      <p:ext uri="{BB962C8B-B14F-4D97-AF65-F5344CB8AC3E}">
        <p14:creationId xmlns:p14="http://schemas.microsoft.com/office/powerpoint/2010/main" val="333619755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F6185-82C8-7D6D-B1F1-37468EF7C41E}"/>
            </a:ext>
          </a:extLst>
        </p:cNvPr>
        <p:cNvGrpSpPr/>
        <p:nvPr/>
      </p:nvGrpSpPr>
      <p:grpSpPr>
        <a:xfrm>
          <a:off x="0" y="0"/>
          <a:ext cx="0" cy="0"/>
          <a:chOff x="0" y="0"/>
          <a:chExt cx="0" cy="0"/>
        </a:xfrm>
      </p:grpSpPr>
      <p:pic>
        <p:nvPicPr>
          <p:cNvPr id="6" name="Afbeelding 5" descr="Afbeelding met logo, Graphics, Lettertype, symbool&#10;&#10;Door AI gegenereerde inhoud is mogelijk onjuist.">
            <a:extLst>
              <a:ext uri="{FF2B5EF4-FFF2-40B4-BE49-F238E27FC236}">
                <a16:creationId xmlns:a16="http://schemas.microsoft.com/office/drawing/2014/main" id="{24BE2AB2-658E-8A39-E519-7F3939A4913B}"/>
              </a:ext>
            </a:extLst>
          </p:cNvPr>
          <p:cNvPicPr>
            <a:picLocks noChangeAspect="1"/>
          </p:cNvPicPr>
          <p:nvPr/>
        </p:nvPicPr>
        <p:blipFill>
          <a:blip r:embed="rId3"/>
          <a:stretch>
            <a:fillRect/>
          </a:stretch>
        </p:blipFill>
        <p:spPr>
          <a:xfrm>
            <a:off x="10602748" y="6019800"/>
            <a:ext cx="533400" cy="533400"/>
          </a:xfrm>
          <a:prstGeom prst="rect">
            <a:avLst/>
          </a:prstGeom>
        </p:spPr>
      </p:pic>
      <p:sp>
        <p:nvSpPr>
          <p:cNvPr id="9" name="Tijdelijke aanduiding voor dianummer 6">
            <a:extLst>
              <a:ext uri="{FF2B5EF4-FFF2-40B4-BE49-F238E27FC236}">
                <a16:creationId xmlns:a16="http://schemas.microsoft.com/office/drawing/2014/main" id="{23258FC9-3E4C-0F92-B1B2-69424B857363}"/>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21</a:t>
            </a:fld>
            <a:endParaRPr lang="en-US" sz="4800" dirty="0"/>
          </a:p>
        </p:txBody>
      </p:sp>
      <p:sp>
        <p:nvSpPr>
          <p:cNvPr id="2" name="Title 1">
            <a:extLst>
              <a:ext uri="{FF2B5EF4-FFF2-40B4-BE49-F238E27FC236}">
                <a16:creationId xmlns:a16="http://schemas.microsoft.com/office/drawing/2014/main" id="{CD926A1F-B9B0-3029-EB17-84C439F35584}"/>
              </a:ext>
            </a:extLst>
          </p:cNvPr>
          <p:cNvSpPr>
            <a:spLocks noGrp="1"/>
          </p:cNvSpPr>
          <p:nvPr>
            <p:ph type="ctrTitle"/>
          </p:nvPr>
        </p:nvSpPr>
        <p:spPr>
          <a:xfrm>
            <a:off x="459834" y="1694435"/>
            <a:ext cx="10210800" cy="4906929"/>
          </a:xfrm>
        </p:spPr>
        <p:txBody>
          <a:bodyPr anchor="b">
            <a:normAutofit/>
          </a:bodyPr>
          <a:lstStyle/>
          <a:p>
            <a:r>
              <a:rPr lang="en-US" sz="4000" dirty="0" err="1"/>
              <a:t>Aanpak</a:t>
            </a:r>
            <a:r>
              <a:rPr lang="en-US" sz="4000" dirty="0"/>
              <a:t> Euler</a:t>
            </a:r>
          </a:p>
        </p:txBody>
      </p:sp>
      <p:sp>
        <p:nvSpPr>
          <p:cNvPr id="3" name="Tekstvak 2">
            <a:extLst>
              <a:ext uri="{FF2B5EF4-FFF2-40B4-BE49-F238E27FC236}">
                <a16:creationId xmlns:a16="http://schemas.microsoft.com/office/drawing/2014/main" id="{DB602327-7A7E-A082-35F4-36D5EAC556A7}"/>
              </a:ext>
            </a:extLst>
          </p:cNvPr>
          <p:cNvSpPr txBox="1"/>
          <p:nvPr/>
        </p:nvSpPr>
        <p:spPr>
          <a:xfrm>
            <a:off x="296307" y="280810"/>
            <a:ext cx="7772400" cy="5909310"/>
          </a:xfrm>
          <a:prstGeom prst="rect">
            <a:avLst/>
          </a:prstGeom>
          <a:noFill/>
        </p:spPr>
        <p:txBody>
          <a:bodyPr wrap="square" rtlCol="0">
            <a:spAutoFit/>
          </a:bodyPr>
          <a:lstStyle/>
          <a:p>
            <a:r>
              <a:rPr kumimoji="0" lang="nl-NL" sz="1800" b="1" i="0" u="none" strike="noStrike" kern="1200" cap="none" spc="0" normalizeH="0" baseline="0" noProof="0" dirty="0">
                <a:ln>
                  <a:noFill/>
                </a:ln>
                <a:solidFill>
                  <a:srgbClr val="000000"/>
                </a:solidFill>
                <a:effectLst/>
                <a:uLnTx/>
                <a:uFillTx/>
                <a:latin typeface="Avenir Next LT Pro Light"/>
              </a:rPr>
              <a:t>Dan doet Euler iets vreemds. De situatie is plotsklaps een verticale staaf geworden die axiaal wordt belast.</a:t>
            </a:r>
            <a:br>
              <a:rPr kumimoji="0" lang="nl-NL" sz="1800" b="1" i="0" u="none" strike="noStrike" kern="1200" cap="none" spc="0" normalizeH="0" baseline="0" noProof="0" dirty="0">
                <a:ln>
                  <a:noFill/>
                </a:ln>
                <a:solidFill>
                  <a:srgbClr val="000000"/>
                </a:solidFill>
                <a:effectLst/>
                <a:uLnTx/>
                <a:uFillTx/>
                <a:latin typeface="Avenir Next LT Pro Light"/>
              </a:rPr>
            </a:br>
            <a:r>
              <a:rPr kumimoji="0" lang="nl-NL" sz="1800" b="1" i="0" u="none" strike="noStrike" kern="1200" cap="none" spc="0" normalizeH="0" baseline="0" noProof="0" dirty="0">
                <a:ln>
                  <a:noFill/>
                </a:ln>
                <a:solidFill>
                  <a:srgbClr val="000000"/>
                </a:solidFill>
                <a:effectLst/>
                <a:uLnTx/>
                <a:uFillTx/>
                <a:latin typeface="Avenir Next LT Pro Light"/>
              </a:rPr>
              <a:t>- Lijn </a:t>
            </a:r>
            <a:r>
              <a:rPr kumimoji="0" lang="nl-NL" sz="1800" b="1" i="0" u="none" strike="noStrike" kern="1200" cap="none" spc="0" normalizeH="0" baseline="0" noProof="0" dirty="0" err="1">
                <a:ln>
                  <a:noFill/>
                </a:ln>
                <a:solidFill>
                  <a:srgbClr val="000000"/>
                </a:solidFill>
                <a:effectLst/>
                <a:uLnTx/>
                <a:uFillTx/>
                <a:latin typeface="Avenir Next LT Pro Light"/>
              </a:rPr>
              <a:t>AMCNB</a:t>
            </a:r>
            <a:r>
              <a:rPr kumimoji="0" lang="nl-NL" sz="1800" b="1" i="0" u="none" strike="noStrike" kern="1200" cap="none" spc="0" normalizeH="0" baseline="0" noProof="0" dirty="0">
                <a:ln>
                  <a:noFill/>
                </a:ln>
                <a:solidFill>
                  <a:srgbClr val="000000"/>
                </a:solidFill>
                <a:effectLst/>
                <a:uLnTx/>
                <a:uFillTx/>
                <a:latin typeface="Avenir Next LT Pro Light"/>
              </a:rPr>
              <a:t> komt overeen met de doorbuiging van een kolom die axiaal wordt belast door een kracht 𝑃. </a:t>
            </a:r>
          </a:p>
          <a:p>
            <a:r>
              <a:rPr kumimoji="0" lang="nl-NL" sz="1800" b="1" i="0" u="none" strike="noStrike" kern="1200" cap="none" spc="0" normalizeH="0" baseline="0" noProof="0" dirty="0">
                <a:ln>
                  <a:noFill/>
                </a:ln>
                <a:solidFill>
                  <a:srgbClr val="000000"/>
                </a:solidFill>
                <a:effectLst/>
                <a:uLnTx/>
                <a:uFillTx/>
                <a:latin typeface="Avenir Next LT Pro Light"/>
              </a:rPr>
              <a:t>- A en B zijn scharnierende vaste punten.</a:t>
            </a:r>
          </a:p>
          <a:p>
            <a:r>
              <a:rPr lang="nl-NL" b="1" dirty="0">
                <a:solidFill>
                  <a:schemeClr val="bg1"/>
                </a:solidFill>
              </a:rPr>
              <a:t>- De positieve y-as is nu neerwaarts gericht.</a:t>
            </a:r>
            <a:endParaRPr lang="nl-NL" b="1" dirty="0">
              <a:solidFill>
                <a:srgbClr val="000000"/>
              </a:solidFill>
            </a:endParaRPr>
          </a:p>
          <a:p>
            <a:r>
              <a:rPr lang="nl-NL" b="1" dirty="0">
                <a:solidFill>
                  <a:srgbClr val="000000"/>
                </a:solidFill>
              </a:rPr>
              <a:t>- Het symmetrische bovenste deel heeft enkel wiskundige betekenis.</a:t>
            </a:r>
            <a:endParaRPr kumimoji="0" lang="nl-NL" sz="1800" b="1" i="0" u="none" strike="noStrike" kern="1200" cap="none" spc="0" normalizeH="0" baseline="0" noProof="0" dirty="0">
              <a:ln>
                <a:noFill/>
              </a:ln>
              <a:solidFill>
                <a:srgbClr val="000000"/>
              </a:solidFill>
              <a:effectLst/>
              <a:uLnTx/>
              <a:uFillTx/>
              <a:latin typeface="Avenir Next LT Pro Light"/>
            </a:endParaRPr>
          </a:p>
          <a:p>
            <a:endParaRPr kumimoji="0" lang="nl-NL" sz="1800" b="1" i="0" u="none" strike="noStrike" kern="1200" cap="none" spc="0" normalizeH="0" baseline="0" noProof="0" dirty="0">
              <a:ln>
                <a:noFill/>
              </a:ln>
              <a:solidFill>
                <a:srgbClr val="000000"/>
              </a:solidFill>
              <a:effectLst/>
              <a:uLnTx/>
              <a:uFillTx/>
              <a:latin typeface="Avenir Next LT Pro Light"/>
            </a:endParaRPr>
          </a:p>
          <a:p>
            <a:r>
              <a:rPr lang="nl-NL" b="1" dirty="0">
                <a:solidFill>
                  <a:srgbClr val="000000"/>
                </a:solidFill>
                <a:latin typeface="Avenir Next LT Pro Light"/>
              </a:rPr>
              <a:t>Een verduidelijking ontbreekt in de tekst, maar de volgende uitleg lijkt steek te houden:</a:t>
            </a:r>
          </a:p>
          <a:p>
            <a:pPr marL="360363"/>
            <a:r>
              <a:rPr lang="nl-NL" b="1" dirty="0">
                <a:solidFill>
                  <a:srgbClr val="000000"/>
                </a:solidFill>
                <a:latin typeface="Avenir Next LT Pro Light"/>
              </a:rPr>
              <a:t>1. In de afleiding van de dv voor de doorbuiging is geen gebruik gemaakt van een bepaald positie van punt B of van het gegeven dat de staaf is ingeklemd in B.</a:t>
            </a:r>
          </a:p>
          <a:p>
            <a:pPr marL="360363"/>
            <a:r>
              <a:rPr lang="nl-NL" b="1" dirty="0">
                <a:solidFill>
                  <a:srgbClr val="000000"/>
                </a:solidFill>
                <a:latin typeface="Avenir Next LT Pro Light"/>
              </a:rPr>
              <a:t>2. De dv is daardoor geldig voor alle doorbuigingssituaties, ook met Punt B vrij scharnierend en verticaal onder A. </a:t>
            </a:r>
          </a:p>
          <a:p>
            <a:pPr marL="360363"/>
            <a:r>
              <a:rPr lang="nl-NL" b="1" dirty="0">
                <a:solidFill>
                  <a:srgbClr val="000000"/>
                </a:solidFill>
                <a:latin typeface="Avenir Next LT Pro Light"/>
              </a:rPr>
              <a:t>3. (Verondersteld is oneindige vloeigrens!) </a:t>
            </a:r>
          </a:p>
          <a:p>
            <a:endParaRPr lang="nl-NL" b="1" dirty="0">
              <a:solidFill>
                <a:schemeClr val="bg1"/>
              </a:solidFill>
            </a:endParaRPr>
          </a:p>
          <a:p>
            <a:r>
              <a:rPr lang="nl-NL" b="1" i="1" dirty="0">
                <a:solidFill>
                  <a:srgbClr val="0070C0"/>
                </a:solidFill>
              </a:rPr>
              <a:t>Hier live demonstratie</a:t>
            </a:r>
          </a:p>
          <a:p>
            <a:r>
              <a:rPr lang="nl-NL" b="1" dirty="0">
                <a:solidFill>
                  <a:schemeClr val="bg1"/>
                </a:solidFill>
              </a:rPr>
              <a:t>	</a:t>
            </a:r>
          </a:p>
          <a:p>
            <a:endParaRPr lang="nl-NL" dirty="0">
              <a:solidFill>
                <a:schemeClr val="bg1"/>
              </a:solidFill>
            </a:endParaRPr>
          </a:p>
          <a:p>
            <a:endParaRPr lang="nl-NL" dirty="0">
              <a:solidFill>
                <a:schemeClr val="bg1"/>
              </a:solidFill>
            </a:endParaRPr>
          </a:p>
        </p:txBody>
      </p:sp>
      <p:grpSp>
        <p:nvGrpSpPr>
          <p:cNvPr id="32" name="Groep 31">
            <a:extLst>
              <a:ext uri="{FF2B5EF4-FFF2-40B4-BE49-F238E27FC236}">
                <a16:creationId xmlns:a16="http://schemas.microsoft.com/office/drawing/2014/main" id="{38D22BCA-365E-DC7D-B40B-090296785793}"/>
              </a:ext>
            </a:extLst>
          </p:cNvPr>
          <p:cNvGrpSpPr/>
          <p:nvPr/>
        </p:nvGrpSpPr>
        <p:grpSpPr>
          <a:xfrm>
            <a:off x="8763000" y="2422898"/>
            <a:ext cx="3472358" cy="3596902"/>
            <a:chOff x="8765634" y="2650232"/>
            <a:chExt cx="3472358" cy="3596902"/>
          </a:xfrm>
        </p:grpSpPr>
        <p:grpSp>
          <p:nvGrpSpPr>
            <p:cNvPr id="30" name="Groep 29">
              <a:extLst>
                <a:ext uri="{FF2B5EF4-FFF2-40B4-BE49-F238E27FC236}">
                  <a16:creationId xmlns:a16="http://schemas.microsoft.com/office/drawing/2014/main" id="{E0041F63-9884-9484-0D18-FF33BAC4349D}"/>
                </a:ext>
              </a:extLst>
            </p:cNvPr>
            <p:cNvGrpSpPr/>
            <p:nvPr/>
          </p:nvGrpSpPr>
          <p:grpSpPr>
            <a:xfrm>
              <a:off x="8765634" y="2650232"/>
              <a:ext cx="3472358" cy="3596902"/>
              <a:chOff x="8765634" y="2650232"/>
              <a:chExt cx="3472358" cy="3596902"/>
            </a:xfrm>
          </p:grpSpPr>
          <p:grpSp>
            <p:nvGrpSpPr>
              <p:cNvPr id="28" name="Groep 27">
                <a:extLst>
                  <a:ext uri="{FF2B5EF4-FFF2-40B4-BE49-F238E27FC236}">
                    <a16:creationId xmlns:a16="http://schemas.microsoft.com/office/drawing/2014/main" id="{0B36669C-8F4C-C111-AF62-6B64D4DFDDD6}"/>
                  </a:ext>
                </a:extLst>
              </p:cNvPr>
              <p:cNvGrpSpPr/>
              <p:nvPr/>
            </p:nvGrpSpPr>
            <p:grpSpPr>
              <a:xfrm>
                <a:off x="8765634" y="2650232"/>
                <a:ext cx="3472358" cy="3596902"/>
                <a:chOff x="8763000" y="2651498"/>
                <a:chExt cx="3472358" cy="3596902"/>
              </a:xfrm>
            </p:grpSpPr>
            <p:grpSp>
              <p:nvGrpSpPr>
                <p:cNvPr id="25" name="Groep 24">
                  <a:extLst>
                    <a:ext uri="{FF2B5EF4-FFF2-40B4-BE49-F238E27FC236}">
                      <a16:creationId xmlns:a16="http://schemas.microsoft.com/office/drawing/2014/main" id="{2C56D1DE-7510-7C95-733E-1C19BFBB872C}"/>
                    </a:ext>
                  </a:extLst>
                </p:cNvPr>
                <p:cNvGrpSpPr/>
                <p:nvPr/>
              </p:nvGrpSpPr>
              <p:grpSpPr>
                <a:xfrm>
                  <a:off x="8763000" y="2651498"/>
                  <a:ext cx="3472358" cy="3596902"/>
                  <a:chOff x="8720041" y="2400827"/>
                  <a:chExt cx="3472358" cy="3596902"/>
                </a:xfrm>
              </p:grpSpPr>
              <mc:AlternateContent xmlns:mc="http://schemas.openxmlformats.org/markup-compatibility/2006" xmlns:a14="http://schemas.microsoft.com/office/drawing/2010/main">
                <mc:Choice Requires="a14">
                  <p:sp>
                    <p:nvSpPr>
                      <p:cNvPr id="16" name="Tekstvak 15">
                        <a:extLst>
                          <a:ext uri="{FF2B5EF4-FFF2-40B4-BE49-F238E27FC236}">
                            <a16:creationId xmlns:a16="http://schemas.microsoft.com/office/drawing/2014/main" id="{FEDA3494-7544-0FCF-C0C8-A5DCF1A197A6}"/>
                          </a:ext>
                        </a:extLst>
                      </p:cNvPr>
                      <p:cNvSpPr txBox="1"/>
                      <p:nvPr/>
                    </p:nvSpPr>
                    <p:spPr>
                      <a:xfrm>
                        <a:off x="11353800" y="4919349"/>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16" name="Tekstvak 15">
                        <a:extLst>
                          <a:ext uri="{FF2B5EF4-FFF2-40B4-BE49-F238E27FC236}">
                            <a16:creationId xmlns:a16="http://schemas.microsoft.com/office/drawing/2014/main" id="{FEDA3494-7544-0FCF-C0C8-A5DCF1A197A6}"/>
                          </a:ext>
                        </a:extLst>
                      </p:cNvPr>
                      <p:cNvSpPr txBox="1">
                        <a:spLocks noRot="1" noChangeAspect="1" noMove="1" noResize="1" noEditPoints="1" noAdjustHandles="1" noChangeArrowheads="1" noChangeShapeType="1" noTextEdit="1"/>
                      </p:cNvSpPr>
                      <p:nvPr/>
                    </p:nvSpPr>
                    <p:spPr>
                      <a:xfrm>
                        <a:off x="11353800" y="4919349"/>
                        <a:ext cx="146514" cy="215444"/>
                      </a:xfrm>
                      <a:prstGeom prst="rect">
                        <a:avLst/>
                      </a:prstGeom>
                      <a:blipFill>
                        <a:blip r:embed="rId8"/>
                        <a:stretch>
                          <a:fillRect l="-16667" r="-8333"/>
                        </a:stretch>
                      </a:blipFill>
                    </p:spPr>
                    <p:txBody>
                      <a:bodyPr/>
                      <a:lstStyle/>
                      <a:p>
                        <a:r>
                          <a:rPr lang="nl-NL">
                            <a:noFill/>
                          </a:rPr>
                          <a:t> </a:t>
                        </a:r>
                      </a:p>
                    </p:txBody>
                  </p:sp>
                </mc:Fallback>
              </mc:AlternateContent>
              <p:pic>
                <p:nvPicPr>
                  <p:cNvPr id="4" name="Afbeelding 3">
                    <a:extLst>
                      <a:ext uri="{FF2B5EF4-FFF2-40B4-BE49-F238E27FC236}">
                        <a16:creationId xmlns:a16="http://schemas.microsoft.com/office/drawing/2014/main" id="{24B6E81A-1389-D885-AAAE-D7D5756246E3}"/>
                      </a:ext>
                    </a:extLst>
                  </p:cNvPr>
                  <p:cNvPicPr>
                    <a:picLocks noChangeAspect="1"/>
                  </p:cNvPicPr>
                  <p:nvPr/>
                </p:nvPicPr>
                <p:blipFill>
                  <a:blip r:embed="rId9"/>
                  <a:srcRect l="10918" t="12353" r="9379" b="15364"/>
                  <a:stretch>
                    <a:fillRect/>
                  </a:stretch>
                </p:blipFill>
                <p:spPr>
                  <a:xfrm>
                    <a:off x="11220576" y="2400827"/>
                    <a:ext cx="971823" cy="3596902"/>
                  </a:xfrm>
                  <a:prstGeom prst="rect">
                    <a:avLst/>
                  </a:prstGeom>
                </p:spPr>
              </p:pic>
              <p:sp>
                <p:nvSpPr>
                  <p:cNvPr id="15" name="Rechthoek 14">
                    <a:extLst>
                      <a:ext uri="{FF2B5EF4-FFF2-40B4-BE49-F238E27FC236}">
                        <a16:creationId xmlns:a16="http://schemas.microsoft.com/office/drawing/2014/main" id="{FD950DCE-22D5-CA38-66AA-E019269029F9}"/>
                      </a:ext>
                    </a:extLst>
                  </p:cNvPr>
                  <p:cNvSpPr/>
                  <p:nvPr/>
                </p:nvSpPr>
                <p:spPr>
                  <a:xfrm>
                    <a:off x="10363200" y="4829993"/>
                    <a:ext cx="245814" cy="12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1" name="Groep 10">
                    <a:extLst>
                      <a:ext uri="{FF2B5EF4-FFF2-40B4-BE49-F238E27FC236}">
                        <a16:creationId xmlns:a16="http://schemas.microsoft.com/office/drawing/2014/main" id="{1C77D2E4-A590-9E12-9EDA-7C4A65B27D4F}"/>
                      </a:ext>
                    </a:extLst>
                  </p:cNvPr>
                  <p:cNvGrpSpPr/>
                  <p:nvPr/>
                </p:nvGrpSpPr>
                <p:grpSpPr>
                  <a:xfrm>
                    <a:off x="8720041" y="2414933"/>
                    <a:ext cx="2801358" cy="3505200"/>
                    <a:chOff x="8720041" y="2414933"/>
                    <a:chExt cx="2801358" cy="3505200"/>
                  </a:xfrm>
                </p:grpSpPr>
                <p:pic>
                  <p:nvPicPr>
                    <p:cNvPr id="7" name="Afbeelding 6">
                      <a:extLst>
                        <a:ext uri="{FF2B5EF4-FFF2-40B4-BE49-F238E27FC236}">
                          <a16:creationId xmlns:a16="http://schemas.microsoft.com/office/drawing/2014/main" id="{91D99457-30A9-4155-623B-DD229E158DD4}"/>
                        </a:ext>
                      </a:extLst>
                    </p:cNvPr>
                    <p:cNvPicPr>
                      <a:picLocks noChangeAspect="1"/>
                    </p:cNvPicPr>
                    <p:nvPr/>
                  </p:nvPicPr>
                  <p:blipFill>
                    <a:blip r:embed="rId10"/>
                    <a:stretch>
                      <a:fillRect/>
                    </a:stretch>
                  </p:blipFill>
                  <p:spPr>
                    <a:xfrm>
                      <a:off x="8720041" y="2414933"/>
                      <a:ext cx="2801358" cy="3505200"/>
                    </a:xfrm>
                    <a:prstGeom prst="rect">
                      <a:avLst/>
                    </a:prstGeom>
                  </p:spPr>
                </p:pic>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18FE280E-34F4-E2A2-5CA5-EB8B5D72E18C}"/>
                            </a:ext>
                          </a:extLst>
                        </p:cNvPr>
                        <p:cNvSpPr txBox="1"/>
                        <p:nvPr/>
                      </p:nvSpPr>
                      <p:spPr>
                        <a:xfrm>
                          <a:off x="10331074" y="4583123"/>
                          <a:ext cx="242181" cy="246221"/>
                        </a:xfrm>
                        <a:prstGeom prst="rect">
                          <a:avLst/>
                        </a:prstGeom>
                        <a:solidFill>
                          <a:schemeClr val="tx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600" b="0" i="1" smtClean="0">
                                    <a:solidFill>
                                      <a:schemeClr val="bg1"/>
                                    </a:solidFill>
                                    <a:latin typeface="Cambria Math" panose="02040503050406030204" pitchFamily="18" charset="0"/>
                                  </a:rPr>
                                  <m:t>𝑐</m:t>
                                </m:r>
                                <m:r>
                                  <a:rPr lang="nl-NL" sz="1600" b="0" i="1" smtClean="0">
                                    <a:solidFill>
                                      <a:schemeClr val="bg1"/>
                                    </a:solidFill>
                                    <a:latin typeface="Cambria Math" panose="02040503050406030204" pitchFamily="18" charset="0"/>
                                  </a:rPr>
                                  <m:t>  </m:t>
                                </m:r>
                              </m:oMath>
                            </m:oMathPara>
                          </a14:m>
                          <a:endParaRPr lang="nl-NL" sz="1600" dirty="0">
                            <a:solidFill>
                              <a:schemeClr val="bg1"/>
                            </a:solidFill>
                          </a:endParaRPr>
                        </a:p>
                      </p:txBody>
                    </p:sp>
                  </mc:Choice>
                  <mc:Fallback xmlns="">
                    <p:sp>
                      <p:nvSpPr>
                        <p:cNvPr id="10" name="Tekstvak 9">
                          <a:extLst>
                            <a:ext uri="{FF2B5EF4-FFF2-40B4-BE49-F238E27FC236}">
                              <a16:creationId xmlns:a16="http://schemas.microsoft.com/office/drawing/2014/main" id="{18FE280E-34F4-E2A2-5CA5-EB8B5D72E18C}"/>
                            </a:ext>
                          </a:extLst>
                        </p:cNvPr>
                        <p:cNvSpPr txBox="1">
                          <a:spLocks noRot="1" noChangeAspect="1" noMove="1" noResize="1" noEditPoints="1" noAdjustHandles="1" noChangeArrowheads="1" noChangeShapeType="1" noTextEdit="1"/>
                        </p:cNvSpPr>
                        <p:nvPr/>
                      </p:nvSpPr>
                      <p:spPr>
                        <a:xfrm>
                          <a:off x="10331074" y="4583123"/>
                          <a:ext cx="242181" cy="246221"/>
                        </a:xfrm>
                        <a:prstGeom prst="rect">
                          <a:avLst/>
                        </a:prstGeom>
                        <a:blipFill>
                          <a:blip r:embed="rId11"/>
                          <a:stretch>
                            <a:fillRect l="-12500"/>
                          </a:stretch>
                        </a:blipFill>
                      </p:spPr>
                      <p:txBody>
                        <a:bodyPr/>
                        <a:lstStyle/>
                        <a:p>
                          <a:r>
                            <a:rPr lang="nl-NL">
                              <a:noFill/>
                            </a:rPr>
                            <a:t> </a:t>
                          </a:r>
                        </a:p>
                      </p:txBody>
                    </p:sp>
                  </mc:Fallback>
                </mc:AlternateContent>
              </p:grpSp>
              <mc:AlternateContent xmlns:mc="http://schemas.openxmlformats.org/markup-compatibility/2006" xmlns:a14="http://schemas.microsoft.com/office/drawing/2010/main">
                <mc:Choice Requires="a14">
                  <p:sp>
                    <p:nvSpPr>
                      <p:cNvPr id="17" name="Tekstvak 16">
                        <a:extLst>
                          <a:ext uri="{FF2B5EF4-FFF2-40B4-BE49-F238E27FC236}">
                            <a16:creationId xmlns:a16="http://schemas.microsoft.com/office/drawing/2014/main" id="{ED718DD4-016B-A144-3429-918165B2CDF1}"/>
                          </a:ext>
                        </a:extLst>
                      </p:cNvPr>
                      <p:cNvSpPr txBox="1"/>
                      <p:nvPr/>
                    </p:nvSpPr>
                    <p:spPr>
                      <a:xfrm>
                        <a:off x="9849667" y="4272556"/>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17" name="Tekstvak 16">
                        <a:extLst>
                          <a:ext uri="{FF2B5EF4-FFF2-40B4-BE49-F238E27FC236}">
                            <a16:creationId xmlns:a16="http://schemas.microsoft.com/office/drawing/2014/main" id="{ED718DD4-016B-A144-3429-918165B2CDF1}"/>
                          </a:ext>
                        </a:extLst>
                      </p:cNvPr>
                      <p:cNvSpPr txBox="1">
                        <a:spLocks noRot="1" noChangeAspect="1" noMove="1" noResize="1" noEditPoints="1" noAdjustHandles="1" noChangeArrowheads="1" noChangeShapeType="1" noTextEdit="1"/>
                      </p:cNvSpPr>
                      <p:nvPr/>
                    </p:nvSpPr>
                    <p:spPr>
                      <a:xfrm>
                        <a:off x="9849667" y="4272556"/>
                        <a:ext cx="148952" cy="215444"/>
                      </a:xfrm>
                      <a:prstGeom prst="rect">
                        <a:avLst/>
                      </a:prstGeom>
                      <a:blipFill>
                        <a:blip r:embed="rId12"/>
                        <a:stretch>
                          <a:fillRect l="-29167" r="-25000" b="-25000"/>
                        </a:stretch>
                      </a:blipFill>
                    </p:spPr>
                    <p:txBody>
                      <a:bodyPr/>
                      <a:lstStyle/>
                      <a:p>
                        <a:r>
                          <a:rPr lang="nl-NL">
                            <a:noFill/>
                          </a:rPr>
                          <a:t> </a:t>
                        </a:r>
                      </a:p>
                    </p:txBody>
                  </p:sp>
                </mc:Fallback>
              </mc:AlternateContent>
            </p:grpSp>
            <p:sp>
              <p:nvSpPr>
                <p:cNvPr id="27" name="Rechthoek 26">
                  <a:extLst>
                    <a:ext uri="{FF2B5EF4-FFF2-40B4-BE49-F238E27FC236}">
                      <a16:creationId xmlns:a16="http://schemas.microsoft.com/office/drawing/2014/main" id="{2F044A37-2180-D3E7-EB37-E21171D8CD4E}"/>
                    </a:ext>
                  </a:extLst>
                </p:cNvPr>
                <p:cNvSpPr/>
                <p:nvPr/>
              </p:nvSpPr>
              <p:spPr>
                <a:xfrm>
                  <a:off x="10150665" y="5024206"/>
                  <a:ext cx="517335" cy="2065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9" name="Rechte verbindingslijn met pijl 28">
                <a:extLst>
                  <a:ext uri="{FF2B5EF4-FFF2-40B4-BE49-F238E27FC236}">
                    <a16:creationId xmlns:a16="http://schemas.microsoft.com/office/drawing/2014/main" id="{E5326C81-D280-44FE-3A06-55A72CBC85F2}"/>
                  </a:ext>
                </a:extLst>
              </p:cNvPr>
              <p:cNvCxnSpPr/>
              <p:nvPr/>
            </p:nvCxnSpPr>
            <p:spPr>
              <a:xfrm>
                <a:off x="10116637" y="5127470"/>
                <a:ext cx="90000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1" name="Tekstvak 30">
                  <a:extLst>
                    <a:ext uri="{FF2B5EF4-FFF2-40B4-BE49-F238E27FC236}">
                      <a16:creationId xmlns:a16="http://schemas.microsoft.com/office/drawing/2014/main" id="{4FA421EC-65DA-7C29-9068-D07DE6D3020E}"/>
                    </a:ext>
                  </a:extLst>
                </p:cNvPr>
                <p:cNvSpPr txBox="1"/>
                <p:nvPr/>
              </p:nvSpPr>
              <p:spPr>
                <a:xfrm>
                  <a:off x="10354103" y="4169203"/>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31" name="Tekstvak 30">
                  <a:extLst>
                    <a:ext uri="{FF2B5EF4-FFF2-40B4-BE49-F238E27FC236}">
                      <a16:creationId xmlns:a16="http://schemas.microsoft.com/office/drawing/2014/main" id="{4FA421EC-65DA-7C29-9068-D07DE6D3020E}"/>
                    </a:ext>
                  </a:extLst>
                </p:cNvPr>
                <p:cNvSpPr txBox="1">
                  <a:spLocks noRot="1" noChangeAspect="1" noMove="1" noResize="1" noEditPoints="1" noAdjustHandles="1" noChangeArrowheads="1" noChangeShapeType="1" noTextEdit="1"/>
                </p:cNvSpPr>
                <p:nvPr/>
              </p:nvSpPr>
              <p:spPr>
                <a:xfrm>
                  <a:off x="10354103" y="4169203"/>
                  <a:ext cx="148952" cy="215444"/>
                </a:xfrm>
                <a:prstGeom prst="rect">
                  <a:avLst/>
                </a:prstGeom>
                <a:blipFill>
                  <a:blip r:embed="rId13"/>
                  <a:stretch>
                    <a:fillRect l="-12000" r="-8000"/>
                  </a:stretch>
                </a:blipFill>
              </p:spPr>
              <p:txBody>
                <a:bodyPr/>
                <a:lstStyle/>
                <a:p>
                  <a:r>
                    <a:rPr lang="nl-NL">
                      <a:noFill/>
                    </a:rPr>
                    <a:t> </a:t>
                  </a:r>
                </a:p>
              </p:txBody>
            </p:sp>
          </mc:Fallback>
        </mc:AlternateContent>
      </p:grpSp>
      <p:grpSp>
        <p:nvGrpSpPr>
          <p:cNvPr id="12" name="Groep 11">
            <a:extLst>
              <a:ext uri="{FF2B5EF4-FFF2-40B4-BE49-F238E27FC236}">
                <a16:creationId xmlns:a16="http://schemas.microsoft.com/office/drawing/2014/main" id="{95AAF9BF-F51B-6EE6-E77D-019A6012B2EB}"/>
              </a:ext>
            </a:extLst>
          </p:cNvPr>
          <p:cNvGrpSpPr/>
          <p:nvPr/>
        </p:nvGrpSpPr>
        <p:grpSpPr>
          <a:xfrm>
            <a:off x="8988086" y="76200"/>
            <a:ext cx="2576272" cy="2525739"/>
            <a:chOff x="8988086" y="76200"/>
            <a:chExt cx="2576272" cy="2525739"/>
          </a:xfrm>
        </p:grpSpPr>
        <p:grpSp>
          <p:nvGrpSpPr>
            <p:cNvPr id="8" name="Groep 7">
              <a:extLst>
                <a:ext uri="{FF2B5EF4-FFF2-40B4-BE49-F238E27FC236}">
                  <a16:creationId xmlns:a16="http://schemas.microsoft.com/office/drawing/2014/main" id="{25A92E6E-7ACD-77FA-8812-6F7E2CF40A04}"/>
                </a:ext>
              </a:extLst>
            </p:cNvPr>
            <p:cNvGrpSpPr/>
            <p:nvPr/>
          </p:nvGrpSpPr>
          <p:grpSpPr>
            <a:xfrm>
              <a:off x="8988086" y="76200"/>
              <a:ext cx="2576272" cy="2525739"/>
              <a:chOff x="8596964" y="1116423"/>
              <a:chExt cx="2576272" cy="2525739"/>
            </a:xfrm>
          </p:grpSpPr>
          <p:pic>
            <p:nvPicPr>
              <p:cNvPr id="20" name="Afbeelding 19">
                <a:extLst>
                  <a:ext uri="{FF2B5EF4-FFF2-40B4-BE49-F238E27FC236}">
                    <a16:creationId xmlns:a16="http://schemas.microsoft.com/office/drawing/2014/main" id="{1E2012FB-25CF-89A6-193C-86F573465294}"/>
                  </a:ext>
                </a:extLst>
              </p:cNvPr>
              <p:cNvPicPr>
                <a:picLocks noChangeAspect="1"/>
              </p:cNvPicPr>
              <p:nvPr/>
            </p:nvPicPr>
            <p:blipFill>
              <a:blip r:embed="rId14"/>
              <a:stretch>
                <a:fillRect/>
              </a:stretch>
            </p:blipFill>
            <p:spPr>
              <a:xfrm>
                <a:off x="8596964" y="1116423"/>
                <a:ext cx="2576272" cy="2331420"/>
              </a:xfrm>
              <a:prstGeom prst="rect">
                <a:avLst/>
              </a:prstGeom>
            </p:spPr>
          </p:pic>
          <p:cxnSp>
            <p:nvCxnSpPr>
              <p:cNvPr id="21" name="Rechte verbindingslijn 20">
                <a:extLst>
                  <a:ext uri="{FF2B5EF4-FFF2-40B4-BE49-F238E27FC236}">
                    <a16:creationId xmlns:a16="http://schemas.microsoft.com/office/drawing/2014/main" id="{1FF6ABC5-DD67-D7AB-E863-702F79A0B3EE}"/>
                  </a:ext>
                </a:extLst>
              </p:cNvPr>
              <p:cNvCxnSpPr>
                <a:cxnSpLocks/>
              </p:cNvCxnSpPr>
              <p:nvPr/>
            </p:nvCxnSpPr>
            <p:spPr>
              <a:xfrm flipV="1">
                <a:off x="9647943" y="1197412"/>
                <a:ext cx="0" cy="2444750"/>
              </a:xfrm>
              <a:prstGeom prst="line">
                <a:avLst/>
              </a:prstGeom>
              <a:ln w="6350"/>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2" name="Tekstvak 21">
                    <a:extLst>
                      <a:ext uri="{FF2B5EF4-FFF2-40B4-BE49-F238E27FC236}">
                        <a16:creationId xmlns:a16="http://schemas.microsoft.com/office/drawing/2014/main" id="{014405C1-D7D2-1F1D-1DB7-994DB891DDD9}"/>
                      </a:ext>
                    </a:extLst>
                  </p:cNvPr>
                  <p:cNvSpPr txBox="1"/>
                  <p:nvPr/>
                </p:nvSpPr>
                <p:spPr>
                  <a:xfrm>
                    <a:off x="9885100" y="2582682"/>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22" name="Tekstvak 21">
                    <a:extLst>
                      <a:ext uri="{FF2B5EF4-FFF2-40B4-BE49-F238E27FC236}">
                        <a16:creationId xmlns:a16="http://schemas.microsoft.com/office/drawing/2014/main" id="{014405C1-D7D2-1F1D-1DB7-994DB891DDD9}"/>
                      </a:ext>
                    </a:extLst>
                  </p:cNvPr>
                  <p:cNvSpPr txBox="1">
                    <a:spLocks noRot="1" noChangeAspect="1" noMove="1" noResize="1" noEditPoints="1" noAdjustHandles="1" noChangeArrowheads="1" noChangeShapeType="1" noTextEdit="1"/>
                  </p:cNvSpPr>
                  <p:nvPr/>
                </p:nvSpPr>
                <p:spPr>
                  <a:xfrm>
                    <a:off x="9885100" y="2582682"/>
                    <a:ext cx="146514" cy="215444"/>
                  </a:xfrm>
                  <a:prstGeom prst="rect">
                    <a:avLst/>
                  </a:prstGeom>
                  <a:blipFill>
                    <a:blip r:embed="rId5"/>
                    <a:stretch>
                      <a:fillRect l="-12500" r="-12500" b="-2857"/>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3" name="Tekstvak 22">
                    <a:extLst>
                      <a:ext uri="{FF2B5EF4-FFF2-40B4-BE49-F238E27FC236}">
                        <a16:creationId xmlns:a16="http://schemas.microsoft.com/office/drawing/2014/main" id="{6C559E91-E224-E905-4A31-C744026DE9AC}"/>
                      </a:ext>
                    </a:extLst>
                  </p:cNvPr>
                  <p:cNvSpPr txBox="1"/>
                  <p:nvPr/>
                </p:nvSpPr>
                <p:spPr>
                  <a:xfrm>
                    <a:off x="9413142" y="1722058"/>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23" name="Tekstvak 22">
                    <a:extLst>
                      <a:ext uri="{FF2B5EF4-FFF2-40B4-BE49-F238E27FC236}">
                        <a16:creationId xmlns:a16="http://schemas.microsoft.com/office/drawing/2014/main" id="{6C559E91-E224-E905-4A31-C744026DE9AC}"/>
                      </a:ext>
                    </a:extLst>
                  </p:cNvPr>
                  <p:cNvSpPr txBox="1">
                    <a:spLocks noRot="1" noChangeAspect="1" noMove="1" noResize="1" noEditPoints="1" noAdjustHandles="1" noChangeArrowheads="1" noChangeShapeType="1" noTextEdit="1"/>
                  </p:cNvSpPr>
                  <p:nvPr/>
                </p:nvSpPr>
                <p:spPr>
                  <a:xfrm>
                    <a:off x="9413142" y="1722058"/>
                    <a:ext cx="148952" cy="215444"/>
                  </a:xfrm>
                  <a:prstGeom prst="rect">
                    <a:avLst/>
                  </a:prstGeom>
                  <a:blipFill>
                    <a:blip r:embed="rId6"/>
                    <a:stretch>
                      <a:fillRect l="-29167" r="-25000" b="-25714"/>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4" name="Tekstvak 23">
                    <a:extLst>
                      <a:ext uri="{FF2B5EF4-FFF2-40B4-BE49-F238E27FC236}">
                        <a16:creationId xmlns:a16="http://schemas.microsoft.com/office/drawing/2014/main" id="{16221009-E09C-D4AF-6586-53D47A398803}"/>
                      </a:ext>
                    </a:extLst>
                  </p:cNvPr>
                  <p:cNvSpPr txBox="1"/>
                  <p:nvPr/>
                </p:nvSpPr>
                <p:spPr>
                  <a:xfrm>
                    <a:off x="9477931" y="2303403"/>
                    <a:ext cx="13394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𝑐</m:t>
                          </m:r>
                        </m:oMath>
                      </m:oMathPara>
                    </a14:m>
                    <a:endParaRPr lang="nl-NL" sz="1400" dirty="0">
                      <a:solidFill>
                        <a:schemeClr val="bg1"/>
                      </a:solidFill>
                    </a:endParaRPr>
                  </a:p>
                </p:txBody>
              </p:sp>
            </mc:Choice>
            <mc:Fallback xmlns="">
              <p:sp>
                <p:nvSpPr>
                  <p:cNvPr id="24" name="Tekstvak 23">
                    <a:extLst>
                      <a:ext uri="{FF2B5EF4-FFF2-40B4-BE49-F238E27FC236}">
                        <a16:creationId xmlns:a16="http://schemas.microsoft.com/office/drawing/2014/main" id="{16221009-E09C-D4AF-6586-53D47A398803}"/>
                      </a:ext>
                    </a:extLst>
                  </p:cNvPr>
                  <p:cNvSpPr txBox="1">
                    <a:spLocks noRot="1" noChangeAspect="1" noMove="1" noResize="1" noEditPoints="1" noAdjustHandles="1" noChangeArrowheads="1" noChangeShapeType="1" noTextEdit="1"/>
                  </p:cNvSpPr>
                  <p:nvPr/>
                </p:nvSpPr>
                <p:spPr>
                  <a:xfrm>
                    <a:off x="9477931" y="2303403"/>
                    <a:ext cx="133946" cy="215444"/>
                  </a:xfrm>
                  <a:prstGeom prst="rect">
                    <a:avLst/>
                  </a:prstGeom>
                  <a:blipFill>
                    <a:blip r:embed="rId7"/>
                    <a:stretch>
                      <a:fillRect l="-19048" r="-14286"/>
                    </a:stretch>
                  </a:blipFill>
                </p:spPr>
                <p:txBody>
                  <a:bodyPr/>
                  <a:lstStyle/>
                  <a:p>
                    <a:r>
                      <a:rPr lang="nl-NL">
                        <a:noFill/>
                      </a:rPr>
                      <a:t> </a:t>
                    </a:r>
                  </a:p>
                </p:txBody>
              </p:sp>
            </mc:Fallback>
          </mc:AlternateContent>
        </p:grpSp>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8D8260A3-814F-3E27-A170-4C8FE52FD6D7}"/>
                    </a:ext>
                  </a:extLst>
                </p:cNvPr>
                <p:cNvSpPr txBox="1"/>
                <p:nvPr/>
              </p:nvSpPr>
              <p:spPr>
                <a:xfrm>
                  <a:off x="9900578" y="1277286"/>
                  <a:ext cx="133047" cy="215444"/>
                </a:xfrm>
                <a:prstGeom prst="rect">
                  <a:avLst/>
                </a:prstGeom>
                <a:solidFill>
                  <a:schemeClr val="tx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𝑑</m:t>
                        </m:r>
                        <m:r>
                          <a:rPr lang="nl-NL" sz="1400" b="0" i="1" smtClean="0">
                            <a:solidFill>
                              <a:schemeClr val="bg1"/>
                            </a:solidFill>
                            <a:latin typeface="Cambria Math" panose="02040503050406030204" pitchFamily="18" charset="0"/>
                          </a:rPr>
                          <m:t>  </m:t>
                        </m:r>
                      </m:oMath>
                    </m:oMathPara>
                  </a14:m>
                  <a:endParaRPr lang="nl-NL" sz="1400" dirty="0">
                    <a:solidFill>
                      <a:schemeClr val="bg1"/>
                    </a:solidFill>
                  </a:endParaRPr>
                </a:p>
              </p:txBody>
            </p:sp>
          </mc:Choice>
          <mc:Fallback xmlns="">
            <p:sp>
              <p:nvSpPr>
                <p:cNvPr id="5" name="Tekstvak 4">
                  <a:extLst>
                    <a:ext uri="{FF2B5EF4-FFF2-40B4-BE49-F238E27FC236}">
                      <a16:creationId xmlns:a16="http://schemas.microsoft.com/office/drawing/2014/main" id="{8D8260A3-814F-3E27-A170-4C8FE52FD6D7}"/>
                    </a:ext>
                  </a:extLst>
                </p:cNvPr>
                <p:cNvSpPr txBox="1">
                  <a:spLocks noRot="1" noChangeAspect="1" noMove="1" noResize="1" noEditPoints="1" noAdjustHandles="1" noChangeArrowheads="1" noChangeShapeType="1" noTextEdit="1"/>
                </p:cNvSpPr>
                <p:nvPr/>
              </p:nvSpPr>
              <p:spPr>
                <a:xfrm>
                  <a:off x="9900578" y="1277286"/>
                  <a:ext cx="133047" cy="215444"/>
                </a:xfrm>
                <a:prstGeom prst="rect">
                  <a:avLst/>
                </a:prstGeom>
                <a:blipFill>
                  <a:blip r:embed="rId15"/>
                  <a:stretch>
                    <a:fillRect l="-45455" r="-40909" b="-8571"/>
                  </a:stretch>
                </a:blipFill>
              </p:spPr>
              <p:txBody>
                <a:bodyPr/>
                <a:lstStyle/>
                <a:p>
                  <a:r>
                    <a:rPr lang="nl-NL">
                      <a:noFill/>
                    </a:rPr>
                    <a:t> </a:t>
                  </a:r>
                </a:p>
              </p:txBody>
            </p:sp>
          </mc:Fallback>
        </mc:AlternateContent>
      </p:grpSp>
    </p:spTree>
    <p:extLst>
      <p:ext uri="{BB962C8B-B14F-4D97-AF65-F5344CB8AC3E}">
        <p14:creationId xmlns:p14="http://schemas.microsoft.com/office/powerpoint/2010/main" val="3994390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B29B-CBFB-4C53-1463-CE845F982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ED311-9C3D-61A6-A19B-B1154F1FCB6E}"/>
              </a:ext>
            </a:extLst>
          </p:cNvPr>
          <p:cNvSpPr>
            <a:spLocks noGrp="1"/>
          </p:cNvSpPr>
          <p:nvPr>
            <p:ph type="ctrTitle"/>
          </p:nvPr>
        </p:nvSpPr>
        <p:spPr>
          <a:xfrm>
            <a:off x="472298" y="1774067"/>
            <a:ext cx="10210800" cy="4906929"/>
          </a:xfrm>
        </p:spPr>
        <p:txBody>
          <a:bodyPr anchor="b">
            <a:normAutofit/>
          </a:bodyPr>
          <a:lstStyle/>
          <a:p>
            <a:r>
              <a:rPr lang="en-US" sz="4000" dirty="0" err="1"/>
              <a:t>Aanpak</a:t>
            </a:r>
            <a:r>
              <a:rPr lang="en-US" sz="4000" dirty="0"/>
              <a:t> Euler</a:t>
            </a: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4EC45F44-BF26-A232-60DB-0F7F74E3E7A5}"/>
                  </a:ext>
                </a:extLst>
              </p:cNvPr>
              <p:cNvSpPr txBox="1"/>
              <p:nvPr/>
            </p:nvSpPr>
            <p:spPr>
              <a:xfrm>
                <a:off x="847825" y="722332"/>
                <a:ext cx="7772400" cy="5153783"/>
              </a:xfrm>
              <a:prstGeom prst="rect">
                <a:avLst/>
              </a:prstGeom>
              <a:noFill/>
            </p:spPr>
            <p:txBody>
              <a:bodyPr wrap="square" rtlCol="0">
                <a:spAutoFit/>
              </a:bodyPr>
              <a:lstStyle/>
              <a:p>
                <a14:m>
                  <m:oMath xmlns:m="http://schemas.openxmlformats.org/officeDocument/2006/math">
                    <m:r>
                      <a:rPr lang="nl-NL" b="1" i="1" smtClean="0">
                        <a:solidFill>
                          <a:schemeClr val="bg1"/>
                        </a:solidFill>
                        <a:latin typeface="Cambria Math" panose="02040503050406030204" pitchFamily="18" charset="0"/>
                      </a:rPr>
                      <m:t>𝒅𝒚</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r>
                          <a:rPr lang="nl-NL" b="1" i="1">
                            <a:solidFill>
                              <a:schemeClr val="bg1"/>
                            </a:solidFill>
                            <a:latin typeface="Cambria Math" panose="02040503050406030204" pitchFamily="18" charset="0"/>
                          </a:rPr>
                          <m:t>𝒅𝒙</m:t>
                        </m:r>
                      </m:num>
                      <m:den>
                        <m:rad>
                          <m:radPr>
                            <m:degHide m:val="on"/>
                            <m:ctrlPr>
                              <a:rPr lang="nl-NL" b="1" i="1">
                                <a:solidFill>
                                  <a:schemeClr val="bg1"/>
                                </a:solidFill>
                                <a:latin typeface="Cambria Math" panose="02040503050406030204" pitchFamily="18" charset="0"/>
                              </a:rPr>
                            </m:ctrlPr>
                          </m:radPr>
                          <m:deg/>
                          <m:e>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d>
                              <m:dPr>
                                <m:ctrlPr>
                                  <a:rPr lang="nl-NL" b="1" i="1">
                                    <a:solidFill>
                                      <a:schemeClr val="bg1"/>
                                    </a:solidFill>
                                    <a:latin typeface="Cambria Math" panose="02040503050406030204" pitchFamily="18" charset="0"/>
                                  </a:rPr>
                                </m:ctrlPr>
                              </m:dPr>
                              <m:e>
                                <m:r>
                                  <a:rPr lang="nl-NL" b="1" i="1">
                                    <a:solidFill>
                                      <a:schemeClr val="bg1"/>
                                    </a:solidFill>
                                    <a:latin typeface="Cambria Math" panose="02040503050406030204" pitchFamily="18" charset="0"/>
                                  </a:rPr>
                                  <m:t>𝟐</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e>
                        </m:rad>
                      </m:den>
                    </m:f>
                  </m:oMath>
                </a14:m>
                <a:r>
                  <a:rPr lang="nl-NL" b="1" dirty="0"/>
                  <a:t>    </a:t>
                </a:r>
                <a:r>
                  <a:rPr lang="nl-NL" b="1" dirty="0">
                    <a:solidFill>
                      <a:schemeClr val="bg1"/>
                    </a:solidFill>
                  </a:rPr>
                  <a:t>met </a:t>
                </a:r>
                <a14:m>
                  <m:oMath xmlns:m="http://schemas.openxmlformats.org/officeDocument/2006/math">
                    <m:r>
                      <a:rPr lang="nl-NL" b="1" i="1">
                        <a:solidFill>
                          <a:schemeClr val="bg1"/>
                        </a:solidFill>
                        <a:latin typeface="Cambria Math" panose="02040503050406030204" pitchFamily="18" charset="0"/>
                      </a:rPr>
                      <m:t>𝑷</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a:solidFill>
                              <a:schemeClr val="bg1"/>
                            </a:solidFill>
                            <a:latin typeface="Cambria Math" panose="02040503050406030204" pitchFamily="18" charset="0"/>
                          </a:rPr>
                          <m:t>𝟐</m:t>
                        </m:r>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num>
                      <m:den>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den>
                    </m:f>
                  </m:oMath>
                </a14:m>
                <a:endParaRPr lang="nl-NL" b="1" dirty="0">
                  <a:solidFill>
                    <a:schemeClr val="bg1"/>
                  </a:solidFill>
                </a:endParaRPr>
              </a:p>
              <a:p>
                <a:endParaRPr lang="nl-NL" b="1" dirty="0">
                  <a:solidFill>
                    <a:schemeClr val="bg1"/>
                  </a:solidFill>
                </a:endParaRPr>
              </a:p>
              <a:p>
                <a:endParaRPr lang="nl-NL" b="1" dirty="0">
                  <a:solidFill>
                    <a:schemeClr val="bg1"/>
                  </a:solidFill>
                </a:endParaRPr>
              </a:p>
              <a:p>
                <a:r>
                  <a:rPr lang="nl-NL" b="1" dirty="0">
                    <a:solidFill>
                      <a:schemeClr val="bg1"/>
                    </a:solidFill>
                  </a:rPr>
                  <a:t>Euler analyseert de dv op basis van de hoek </a:t>
                </a:r>
                <a14:m>
                  <m:oMath xmlns:m="http://schemas.openxmlformats.org/officeDocument/2006/math">
                    <m:r>
                      <a:rPr lang="nl-NL" b="1" i="1" smtClean="0">
                        <a:solidFill>
                          <a:schemeClr val="bg1"/>
                        </a:solidFill>
                        <a:latin typeface="Cambria Math" panose="02040503050406030204" pitchFamily="18" charset="0"/>
                        <a:ea typeface="Cambria Math" panose="02040503050406030204" pitchFamily="18" charset="0"/>
                      </a:rPr>
                      <m:t>𝜽</m:t>
                    </m:r>
                  </m:oMath>
                </a14:m>
                <a:r>
                  <a:rPr lang="nl-NL" b="1" dirty="0">
                    <a:solidFill>
                      <a:schemeClr val="bg1"/>
                    </a:solidFill>
                  </a:rPr>
                  <a:t> in A.</a:t>
                </a:r>
              </a:p>
              <a:p>
                <a:r>
                  <a:rPr lang="nl-NL" b="1" dirty="0">
                    <a:solidFill>
                      <a:schemeClr val="bg1"/>
                    </a:solidFill>
                  </a:rPr>
                  <a:t>Er geldt voor </a:t>
                </a:r>
                <a14:m>
                  <m:oMath xmlns:m="http://schemas.openxmlformats.org/officeDocument/2006/math">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𝟎</m:t>
                    </m:r>
                  </m:oMath>
                </a14:m>
                <a:r>
                  <a:rPr lang="nl-NL" b="1" dirty="0">
                    <a:solidFill>
                      <a:schemeClr val="bg1"/>
                    </a:solidFill>
                  </a:rPr>
                  <a:t>:  </a:t>
                </a:r>
                <a14:m>
                  <m:oMath xmlns:m="http://schemas.openxmlformats.org/officeDocument/2006/math">
                    <m:r>
                      <a:rPr lang="nl-NL" b="1" i="1" smtClean="0">
                        <a:solidFill>
                          <a:schemeClr val="bg1"/>
                        </a:solidFill>
                        <a:latin typeface="Cambria Math" panose="02040503050406030204" pitchFamily="18" charset="0"/>
                      </a:rPr>
                      <m:t>𝒕𝒈</m:t>
                    </m:r>
                    <m:r>
                      <a:rPr lang="nl-NL" b="1" i="1" smtClean="0">
                        <a:solidFill>
                          <a:schemeClr val="bg1"/>
                        </a:solidFill>
                        <a:latin typeface="Cambria Math" panose="02040503050406030204" pitchFamily="18" charset="0"/>
                        <a:ea typeface="Cambria Math" panose="02040503050406030204" pitchFamily="18" charset="0"/>
                      </a:rPr>
                      <m:t>𝜽</m:t>
                    </m:r>
                    <m:r>
                      <a:rPr lang="nl-NL" b="1" i="1" smtClean="0">
                        <a:solidFill>
                          <a:schemeClr val="bg1"/>
                        </a:solidFill>
                        <a:latin typeface="Cambria Math" panose="02040503050406030204" pitchFamily="18" charset="0"/>
                      </a:rPr>
                      <m:t>=</m:t>
                    </m:r>
                    <m:sSup>
                      <m:sSupPr>
                        <m:ctrlPr>
                          <a:rPr lang="nl-NL" b="1" i="1" smtClean="0">
                            <a:solidFill>
                              <a:schemeClr val="bg1"/>
                            </a:solidFill>
                            <a:latin typeface="Cambria Math" panose="02040503050406030204" pitchFamily="18" charset="0"/>
                          </a:rPr>
                        </m:ctrlPr>
                      </m:sSupPr>
                      <m:e>
                        <m:r>
                          <a:rPr lang="nl-NL" b="1" i="1" smtClean="0">
                            <a:solidFill>
                              <a:schemeClr val="bg1"/>
                            </a:solidFill>
                            <a:latin typeface="Cambria Math" panose="02040503050406030204" pitchFamily="18" charset="0"/>
                          </a:rPr>
                          <m:t>𝒚</m:t>
                        </m:r>
                      </m:e>
                      <m:sup>
                        <m:r>
                          <a:rPr lang="nl-NL" b="1" i="1" smtClean="0">
                            <a:solidFill>
                              <a:schemeClr val="bg1"/>
                            </a:solidFill>
                            <a:latin typeface="Cambria Math" panose="02040503050406030204" pitchFamily="18" charset="0"/>
                          </a:rPr>
                          <m:t>′</m:t>
                        </m:r>
                      </m:sup>
                    </m:sSup>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num>
                      <m:den>
                        <m:r>
                          <a:rPr lang="nl-NL" b="1" i="1">
                            <a:solidFill>
                              <a:schemeClr val="bg1"/>
                            </a:solidFill>
                            <a:latin typeface="Cambria Math" panose="02040503050406030204" pitchFamily="18" charset="0"/>
                          </a:rPr>
                          <m:t>𝒄</m:t>
                        </m:r>
                        <m:rad>
                          <m:radPr>
                            <m:degHide m:val="on"/>
                            <m:ctrlPr>
                              <a:rPr lang="nl-NL" b="1" i="1">
                                <a:solidFill>
                                  <a:schemeClr val="bg1"/>
                                </a:solidFill>
                                <a:latin typeface="Cambria Math" panose="02040503050406030204" pitchFamily="18" charset="0"/>
                              </a:rPr>
                            </m:ctrlPr>
                          </m:radPr>
                          <m:deg/>
                          <m:e>
                            <m:r>
                              <a:rPr lang="nl-NL" b="1" i="1">
                                <a:solidFill>
                                  <a:schemeClr val="bg1"/>
                                </a:solidFill>
                                <a:latin typeface="Cambria Math" panose="02040503050406030204" pitchFamily="18" charset="0"/>
                              </a:rPr>
                              <m:t>𝟐</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e>
                        </m:rad>
                      </m:den>
                    </m:f>
                  </m:oMath>
                </a14:m>
                <a:r>
                  <a:rPr lang="nl-NL" b="1" dirty="0">
                    <a:solidFill>
                      <a:schemeClr val="bg1"/>
                    </a:solidFill>
                  </a:rPr>
                  <a:t> </a:t>
                </a:r>
              </a:p>
              <a:p>
                <a:r>
                  <a:rPr lang="nl-NL" b="1" dirty="0">
                    <a:solidFill>
                      <a:schemeClr val="bg1"/>
                    </a:solidFill>
                  </a:rPr>
                  <a:t>en dus </a:t>
                </a:r>
                <a14:m>
                  <m:oMath xmlns:m="http://schemas.openxmlformats.org/officeDocument/2006/math">
                    <m:r>
                      <a:rPr lang="nl-NL" b="1" i="1" smtClean="0">
                        <a:solidFill>
                          <a:schemeClr val="bg1"/>
                        </a:solidFill>
                        <a:latin typeface="Cambria Math" panose="02040503050406030204" pitchFamily="18" charset="0"/>
                      </a:rPr>
                      <m:t>𝒔𝒊𝒏</m:t>
                    </m:r>
                    <m:r>
                      <a:rPr lang="nl-NL" b="1" i="1" smtClean="0">
                        <a:solidFill>
                          <a:schemeClr val="bg1"/>
                        </a:solidFill>
                        <a:latin typeface="Cambria Math" panose="02040503050406030204" pitchFamily="18" charset="0"/>
                        <a:ea typeface="Cambria Math" panose="02040503050406030204" pitchFamily="18" charset="0"/>
                      </a:rPr>
                      <m:t>𝜽</m:t>
                    </m:r>
                    <m:r>
                      <a:rPr lang="nl-NL" b="1" i="1" smtClean="0">
                        <a:solidFill>
                          <a:schemeClr val="bg1"/>
                        </a:solidFill>
                        <a:latin typeface="Cambria Math" panose="02040503050406030204" pitchFamily="18" charset="0"/>
                        <a:ea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𝒂</m:t>
                            </m:r>
                          </m:e>
                          <m:sup>
                            <m:r>
                              <a:rPr lang="nl-NL" b="1" i="1" smtClean="0">
                                <a:solidFill>
                                  <a:schemeClr val="bg1"/>
                                </a:solidFill>
                                <a:latin typeface="Cambria Math" panose="02040503050406030204" pitchFamily="18" charset="0"/>
                                <a:ea typeface="Cambria Math" panose="02040503050406030204" pitchFamily="18" charset="0"/>
                              </a:rPr>
                              <m:t>𝟐</m:t>
                            </m:r>
                          </m:sup>
                        </m:sSup>
                        <m:r>
                          <a:rPr lang="nl-NL" b="1" i="1" smtClean="0">
                            <a:solidFill>
                              <a:schemeClr val="bg1"/>
                            </a:solidFill>
                            <a:latin typeface="Cambria Math" panose="02040503050406030204" pitchFamily="18" charset="0"/>
                            <a:ea typeface="Cambria Math" panose="02040503050406030204" pitchFamily="18" charset="0"/>
                          </a:rPr>
                          <m:t>−</m:t>
                        </m:r>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𝒄</m:t>
                            </m:r>
                          </m:e>
                          <m:sup>
                            <m:r>
                              <a:rPr lang="nl-NL" b="1" i="1" smtClean="0">
                                <a:solidFill>
                                  <a:schemeClr val="bg1"/>
                                </a:solidFill>
                                <a:latin typeface="Cambria Math" panose="02040503050406030204" pitchFamily="18" charset="0"/>
                                <a:ea typeface="Cambria Math" panose="02040503050406030204" pitchFamily="18" charset="0"/>
                              </a:rPr>
                              <m:t>𝟐</m:t>
                            </m:r>
                          </m:sup>
                        </m:sSup>
                      </m:num>
                      <m:den>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𝒂</m:t>
                            </m:r>
                          </m:e>
                          <m:sup>
                            <m:r>
                              <a:rPr lang="nl-NL" b="1" i="1" smtClean="0">
                                <a:solidFill>
                                  <a:schemeClr val="bg1"/>
                                </a:solidFill>
                                <a:latin typeface="Cambria Math" panose="02040503050406030204" pitchFamily="18" charset="0"/>
                                <a:ea typeface="Cambria Math" panose="02040503050406030204" pitchFamily="18" charset="0"/>
                              </a:rPr>
                              <m:t>𝟐</m:t>
                            </m:r>
                          </m:sup>
                        </m:sSup>
                      </m:den>
                    </m:f>
                    <m:r>
                      <a:rPr lang="nl-NL" b="1" i="1" smtClean="0">
                        <a:solidFill>
                          <a:schemeClr val="bg1"/>
                        </a:solidFill>
                        <a:latin typeface="Cambria Math" panose="02040503050406030204" pitchFamily="18" charset="0"/>
                        <a:ea typeface="Cambria Math" panose="02040503050406030204" pitchFamily="18" charset="0"/>
                      </a:rPr>
                      <m:t>=</m:t>
                    </m:r>
                    <m:r>
                      <a:rPr lang="nl-NL" b="1" i="1" smtClean="0">
                        <a:solidFill>
                          <a:schemeClr val="bg1"/>
                        </a:solidFill>
                        <a:latin typeface="Cambria Math" panose="02040503050406030204" pitchFamily="18" charset="0"/>
                        <a:ea typeface="Cambria Math" panose="02040503050406030204" pitchFamily="18" charset="0"/>
                      </a:rPr>
                      <m:t>𝟏</m:t>
                    </m:r>
                    <m:r>
                      <a:rPr lang="nl-NL" b="1" i="1" smtClean="0">
                        <a:solidFill>
                          <a:schemeClr val="bg1"/>
                        </a:solidFill>
                        <a:latin typeface="Cambria Math" panose="02040503050406030204" pitchFamily="18" charset="0"/>
                        <a:ea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𝒄</m:t>
                            </m:r>
                          </m:e>
                          <m:sup>
                            <m:r>
                              <a:rPr lang="nl-NL" b="1" i="1" smtClean="0">
                                <a:solidFill>
                                  <a:schemeClr val="bg1"/>
                                </a:solidFill>
                                <a:latin typeface="Cambria Math" panose="02040503050406030204" pitchFamily="18" charset="0"/>
                                <a:ea typeface="Cambria Math" panose="02040503050406030204" pitchFamily="18" charset="0"/>
                              </a:rPr>
                              <m:t>𝟐</m:t>
                            </m:r>
                          </m:sup>
                        </m:sSup>
                      </m:num>
                      <m:den>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𝒂</m:t>
                            </m:r>
                          </m:e>
                          <m:sup>
                            <m:r>
                              <a:rPr lang="nl-NL" b="1" i="1" smtClean="0">
                                <a:solidFill>
                                  <a:schemeClr val="bg1"/>
                                </a:solidFill>
                                <a:latin typeface="Cambria Math" panose="02040503050406030204" pitchFamily="18" charset="0"/>
                                <a:ea typeface="Cambria Math" panose="02040503050406030204" pitchFamily="18" charset="0"/>
                              </a:rPr>
                              <m:t>𝟐</m:t>
                            </m:r>
                          </m:sup>
                        </m:sSup>
                      </m:den>
                    </m:f>
                  </m:oMath>
                </a14:m>
                <a:endParaRPr lang="nl-NL" b="1" dirty="0">
                  <a:solidFill>
                    <a:schemeClr val="bg1"/>
                  </a:solidFill>
                </a:endParaRPr>
              </a:p>
              <a:p>
                <a:endParaRPr lang="nl-NL" b="1" dirty="0">
                  <a:solidFill>
                    <a:schemeClr val="bg1"/>
                  </a:solidFill>
                </a:endParaRPr>
              </a:p>
              <a:p>
                <a:endParaRPr lang="nl-NL" b="1" dirty="0">
                  <a:solidFill>
                    <a:schemeClr val="bg1"/>
                  </a:solidFill>
                </a:endParaRPr>
              </a:p>
              <a:p>
                <a:r>
                  <a:rPr lang="nl-NL" b="1" dirty="0">
                    <a:solidFill>
                      <a:schemeClr val="bg1"/>
                    </a:solidFill>
                  </a:rPr>
                  <a:t>1. Bij </a:t>
                </a:r>
                <a14:m>
                  <m:oMath xmlns:m="http://schemas.openxmlformats.org/officeDocument/2006/math">
                    <m:r>
                      <a:rPr lang="nl-NL" b="1" i="1" smtClean="0">
                        <a:solidFill>
                          <a:schemeClr val="bg1"/>
                        </a:solidFill>
                        <a:latin typeface="Cambria Math" panose="02040503050406030204" pitchFamily="18" charset="0"/>
                      </a:rPr>
                      <m:t>𝒂</m:t>
                    </m:r>
                    <m:r>
                      <a:rPr lang="nl-NL" b="1" i="1" smtClean="0">
                        <a:solidFill>
                          <a:schemeClr val="bg1"/>
                        </a:solidFill>
                        <a:latin typeface="Cambria Math" panose="02040503050406030204" pitchFamily="18" charset="0"/>
                      </a:rPr>
                      <m:t>→∞</m:t>
                    </m:r>
                  </m:oMath>
                </a14:m>
                <a:r>
                  <a:rPr lang="nl-NL" b="1" dirty="0">
                    <a:solidFill>
                      <a:schemeClr val="bg1"/>
                    </a:solidFill>
                  </a:rPr>
                  <a:t> krijgen we de situatie dat </a:t>
                </a:r>
                <a14:m>
                  <m:oMath xmlns:m="http://schemas.openxmlformats.org/officeDocument/2006/math">
                    <m:r>
                      <a:rPr lang="nl-NL" b="1" i="1" smtClean="0">
                        <a:solidFill>
                          <a:schemeClr val="bg1"/>
                        </a:solidFill>
                        <a:latin typeface="Cambria Math" panose="02040503050406030204" pitchFamily="18" charset="0"/>
                      </a:rPr>
                      <m:t>𝑷</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𝟎</m:t>
                    </m:r>
                  </m:oMath>
                </a14:m>
                <a:r>
                  <a:rPr lang="nl-NL" b="1" dirty="0">
                    <a:solidFill>
                      <a:schemeClr val="bg1"/>
                    </a:solidFill>
                  </a:rPr>
                  <a:t>, dus de situatie zonder belasting. </a:t>
                </a:r>
                <a14:m>
                  <m:oMath xmlns:m="http://schemas.openxmlformats.org/officeDocument/2006/math">
                    <m:r>
                      <a:rPr lang="nl-NL" b="1" i="1" smtClean="0">
                        <a:solidFill>
                          <a:schemeClr val="bg1"/>
                        </a:solidFill>
                        <a:latin typeface="Cambria Math" panose="02040503050406030204" pitchFamily="18" charset="0"/>
                      </a:rPr>
                      <m:t>𝒔𝒊𝒏</m:t>
                    </m:r>
                    <m:r>
                      <a:rPr lang="nl-NL" b="1" i="1" smtClean="0">
                        <a:solidFill>
                          <a:schemeClr val="bg1"/>
                        </a:solidFill>
                        <a:latin typeface="Cambria Math" panose="02040503050406030204" pitchFamily="18" charset="0"/>
                        <a:ea typeface="Cambria Math" panose="02040503050406030204" pitchFamily="18" charset="0"/>
                      </a:rPr>
                      <m:t>𝜽</m:t>
                    </m:r>
                    <m:r>
                      <a:rPr lang="nl-NL" b="1" i="1" smtClean="0">
                        <a:solidFill>
                          <a:schemeClr val="bg1"/>
                        </a:solidFill>
                        <a:latin typeface="Cambria Math" panose="02040503050406030204" pitchFamily="18" charset="0"/>
                        <a:ea typeface="Cambria Math" panose="02040503050406030204" pitchFamily="18" charset="0"/>
                      </a:rPr>
                      <m:t>→</m:t>
                    </m:r>
                    <m:r>
                      <a:rPr lang="nl-NL" b="1" i="1" smtClean="0">
                        <a:solidFill>
                          <a:schemeClr val="bg1"/>
                        </a:solidFill>
                        <a:latin typeface="Cambria Math" panose="02040503050406030204" pitchFamily="18" charset="0"/>
                        <a:ea typeface="Cambria Math" panose="02040503050406030204" pitchFamily="18" charset="0"/>
                      </a:rPr>
                      <m:t>𝟏</m:t>
                    </m:r>
                  </m:oMath>
                </a14:m>
                <a:r>
                  <a:rPr lang="nl-NL" b="1" dirty="0">
                    <a:solidFill>
                      <a:schemeClr val="bg1"/>
                    </a:solidFill>
                  </a:rPr>
                  <a:t>, dus </a:t>
                </a:r>
                <a14:m>
                  <m:oMath xmlns:m="http://schemas.openxmlformats.org/officeDocument/2006/math">
                    <m:r>
                      <a:rPr lang="nl-NL" b="1" i="1" smtClean="0">
                        <a:solidFill>
                          <a:schemeClr val="bg1"/>
                        </a:solidFill>
                        <a:latin typeface="Cambria Math" panose="02040503050406030204" pitchFamily="18" charset="0"/>
                        <a:ea typeface="Cambria Math" panose="02040503050406030204" pitchFamily="18" charset="0"/>
                      </a:rPr>
                      <m:t>𝜽</m:t>
                    </m:r>
                    <m:r>
                      <a:rPr lang="nl-NL" b="1" i="1" smtClean="0">
                        <a:solidFill>
                          <a:schemeClr val="bg1"/>
                        </a:solidFill>
                        <a:latin typeface="Cambria Math" panose="02040503050406030204" pitchFamily="18" charset="0"/>
                        <a:ea typeface="Cambria Math" panose="02040503050406030204" pitchFamily="18" charset="0"/>
                      </a:rPr>
                      <m:t>=</m:t>
                    </m:r>
                    <m:r>
                      <a:rPr lang="nl-NL" b="1" i="1" smtClean="0">
                        <a:solidFill>
                          <a:schemeClr val="bg1"/>
                        </a:solidFill>
                        <a:latin typeface="Cambria Math" panose="02040503050406030204" pitchFamily="18" charset="0"/>
                        <a:ea typeface="Cambria Math" panose="02040503050406030204" pitchFamily="18" charset="0"/>
                      </a:rPr>
                      <m:t>𝟗𝟎</m:t>
                    </m:r>
                    <m:r>
                      <a:rPr lang="nl-NL" b="1" i="1" smtClean="0">
                        <a:solidFill>
                          <a:schemeClr val="bg1"/>
                        </a:solidFill>
                        <a:latin typeface="Cambria Math" panose="02040503050406030204" pitchFamily="18" charset="0"/>
                        <a:ea typeface="Cambria Math" panose="02040503050406030204" pitchFamily="18" charset="0"/>
                      </a:rPr>
                      <m:t>°</m:t>
                    </m:r>
                  </m:oMath>
                </a14:m>
                <a:r>
                  <a:rPr lang="nl-NL" b="1" dirty="0">
                    <a:solidFill>
                      <a:schemeClr val="bg1"/>
                    </a:solidFill>
                  </a:rPr>
                  <a:t>. De staaf is dan recht.</a:t>
                </a:r>
              </a:p>
              <a:p>
                <a:endParaRPr lang="nl-NL" b="1" dirty="0">
                  <a:solidFill>
                    <a:schemeClr val="bg1"/>
                  </a:solidFill>
                </a:endParaRPr>
              </a:p>
              <a:p>
                <a:r>
                  <a:rPr lang="nl-NL" b="1" dirty="0">
                    <a:solidFill>
                      <a:schemeClr val="bg1"/>
                    </a:solidFill>
                  </a:rPr>
                  <a:t>2. Als </a:t>
                </a:r>
                <a14:m>
                  <m:oMath xmlns:m="http://schemas.openxmlformats.org/officeDocument/2006/math">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𝒄</m:t>
                    </m:r>
                  </m:oMath>
                </a14:m>
                <a:r>
                  <a:rPr lang="nl-NL" b="1" dirty="0">
                    <a:solidFill>
                      <a:schemeClr val="bg1"/>
                    </a:solidFill>
                  </a:rPr>
                  <a:t>, is de helling van de curve verticaal, zodat de top van de curve is </a:t>
                </a:r>
                <a14:m>
                  <m:oMath xmlns:m="http://schemas.openxmlformats.org/officeDocument/2006/math">
                    <m:d>
                      <m:dPr>
                        <m:ctrlPr>
                          <a:rPr lang="nl-NL" b="1" i="1" smtClean="0">
                            <a:solidFill>
                              <a:schemeClr val="bg1"/>
                            </a:solidFill>
                            <a:latin typeface="Cambria Math" panose="02040503050406030204" pitchFamily="18" charset="0"/>
                          </a:rPr>
                        </m:ctrlPr>
                      </m:dPr>
                      <m:e>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𝒚</m:t>
                        </m:r>
                      </m:e>
                    </m:d>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𝑨𝑩</m:t>
                        </m:r>
                      </m:num>
                      <m:den>
                        <m:r>
                          <a:rPr lang="nl-NL" b="1" i="1" smtClean="0">
                            <a:solidFill>
                              <a:schemeClr val="bg1"/>
                            </a:solidFill>
                            <a:latin typeface="Cambria Math" panose="02040503050406030204" pitchFamily="18" charset="0"/>
                          </a:rPr>
                          <m:t>𝟐</m:t>
                        </m:r>
                      </m:den>
                    </m:f>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𝒄</m:t>
                    </m:r>
                    <m:r>
                      <a:rPr lang="nl-NL" b="1" i="1" smtClean="0">
                        <a:solidFill>
                          <a:schemeClr val="bg1"/>
                        </a:solidFill>
                        <a:latin typeface="Cambria Math" panose="02040503050406030204" pitchFamily="18" charset="0"/>
                      </a:rPr>
                      <m:t>)</m:t>
                    </m:r>
                  </m:oMath>
                </a14:m>
                <a:endParaRPr lang="nl-NL" b="1" dirty="0">
                  <a:solidFill>
                    <a:schemeClr val="bg1"/>
                  </a:solidFill>
                </a:endParaRPr>
              </a:p>
              <a:p>
                <a:r>
                  <a:rPr lang="nl-NL" b="1" dirty="0">
                    <a:solidFill>
                      <a:schemeClr val="bg1"/>
                    </a:solidFill>
                  </a:rPr>
                  <a:t>Dus </a:t>
                </a:r>
                <a14:m>
                  <m:oMath xmlns:m="http://schemas.openxmlformats.org/officeDocument/2006/math">
                    <m:r>
                      <a:rPr lang="nl-NL" b="1" i="1" smtClean="0">
                        <a:solidFill>
                          <a:schemeClr val="bg1"/>
                        </a:solidFill>
                        <a:latin typeface="Cambria Math" panose="02040503050406030204" pitchFamily="18" charset="0"/>
                      </a:rPr>
                      <m:t>𝒄</m:t>
                    </m:r>
                    <m:r>
                      <a:rPr lang="nl-NL" b="1" i="1" smtClean="0">
                        <a:solidFill>
                          <a:schemeClr val="bg1"/>
                        </a:solidFill>
                        <a:latin typeface="Cambria Math" panose="02040503050406030204" pitchFamily="18" charset="0"/>
                      </a:rPr>
                      <m:t>=</m:t>
                    </m:r>
                  </m:oMath>
                </a14:m>
                <a:r>
                  <a:rPr lang="nl-NL" b="1" dirty="0">
                    <a:solidFill>
                      <a:schemeClr val="bg1"/>
                    </a:solidFill>
                  </a:rPr>
                  <a:t> maximale uitwijking van de kromme (en hier zien we waarom Euler de dv in deze vorm heeft omgeschreven)</a:t>
                </a:r>
              </a:p>
            </p:txBody>
          </p:sp>
        </mc:Choice>
        <mc:Fallback xmlns="">
          <p:sp>
            <p:nvSpPr>
              <p:cNvPr id="3" name="Tekstvak 2">
                <a:extLst>
                  <a:ext uri="{FF2B5EF4-FFF2-40B4-BE49-F238E27FC236}">
                    <a16:creationId xmlns:a16="http://schemas.microsoft.com/office/drawing/2014/main" id="{4EC45F44-BF26-A232-60DB-0F7F74E3E7A5}"/>
                  </a:ext>
                </a:extLst>
              </p:cNvPr>
              <p:cNvSpPr txBox="1">
                <a:spLocks noRot="1" noChangeAspect="1" noMove="1" noResize="1" noEditPoints="1" noAdjustHandles="1" noChangeArrowheads="1" noChangeShapeType="1" noTextEdit="1"/>
              </p:cNvSpPr>
              <p:nvPr/>
            </p:nvSpPr>
            <p:spPr>
              <a:xfrm>
                <a:off x="847825" y="722332"/>
                <a:ext cx="7772400" cy="5153783"/>
              </a:xfrm>
              <a:prstGeom prst="rect">
                <a:avLst/>
              </a:prstGeom>
              <a:blipFill>
                <a:blip r:embed="rId3"/>
                <a:stretch>
                  <a:fillRect l="-627" b="-946"/>
                </a:stretch>
              </a:blipFill>
            </p:spPr>
            <p:txBody>
              <a:bodyPr/>
              <a:lstStyle/>
              <a:p>
                <a:r>
                  <a:rPr lang="nl-NL">
                    <a:noFill/>
                  </a:rPr>
                  <a:t> </a:t>
                </a:r>
              </a:p>
            </p:txBody>
          </p:sp>
        </mc:Fallback>
      </mc:AlternateContent>
      <p:pic>
        <p:nvPicPr>
          <p:cNvPr id="9" name="Afbeelding 8" descr="Afbeelding met logo, Graphics, Lettertype, symbool&#10;&#10;Door AI gegenereerde inhoud is mogelijk onjuist.">
            <a:extLst>
              <a:ext uri="{FF2B5EF4-FFF2-40B4-BE49-F238E27FC236}">
                <a16:creationId xmlns:a16="http://schemas.microsoft.com/office/drawing/2014/main" id="{28FE74D6-34F7-6BCC-E3BE-A20D8A45EFFD}"/>
              </a:ext>
            </a:extLst>
          </p:cNvPr>
          <p:cNvPicPr>
            <a:picLocks noChangeAspect="1"/>
          </p:cNvPicPr>
          <p:nvPr/>
        </p:nvPicPr>
        <p:blipFill>
          <a:blip r:embed="rId4"/>
          <a:stretch>
            <a:fillRect/>
          </a:stretch>
        </p:blipFill>
        <p:spPr>
          <a:xfrm>
            <a:off x="10602748" y="6019800"/>
            <a:ext cx="533400" cy="533400"/>
          </a:xfrm>
          <a:prstGeom prst="rect">
            <a:avLst/>
          </a:prstGeom>
        </p:spPr>
      </p:pic>
      <p:sp>
        <p:nvSpPr>
          <p:cNvPr id="10" name="Tijdelijke aanduiding voor dianummer 6">
            <a:extLst>
              <a:ext uri="{FF2B5EF4-FFF2-40B4-BE49-F238E27FC236}">
                <a16:creationId xmlns:a16="http://schemas.microsoft.com/office/drawing/2014/main" id="{C06C910B-EC75-8D36-08A2-CAD7D3F534A9}"/>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22</a:t>
            </a:fld>
            <a:endParaRPr lang="en-US" sz="4800" dirty="0"/>
          </a:p>
        </p:txBody>
      </p:sp>
      <p:grpSp>
        <p:nvGrpSpPr>
          <p:cNvPr id="37" name="Groep 36">
            <a:extLst>
              <a:ext uri="{FF2B5EF4-FFF2-40B4-BE49-F238E27FC236}">
                <a16:creationId xmlns:a16="http://schemas.microsoft.com/office/drawing/2014/main" id="{4E90298D-3F33-91E5-5E55-29050B7C202D}"/>
              </a:ext>
            </a:extLst>
          </p:cNvPr>
          <p:cNvGrpSpPr/>
          <p:nvPr/>
        </p:nvGrpSpPr>
        <p:grpSpPr>
          <a:xfrm>
            <a:off x="5456469" y="2319711"/>
            <a:ext cx="2740246" cy="1147882"/>
            <a:chOff x="5697159" y="2236098"/>
            <a:chExt cx="2740246" cy="1147882"/>
          </a:xfrm>
        </p:grpSpPr>
        <p:sp>
          <p:nvSpPr>
            <p:cNvPr id="13" name="Rechthoekige driehoek 12">
              <a:extLst>
                <a:ext uri="{FF2B5EF4-FFF2-40B4-BE49-F238E27FC236}">
                  <a16:creationId xmlns:a16="http://schemas.microsoft.com/office/drawing/2014/main" id="{8FCDF543-D106-3DB6-361B-11D1D8BC1FAF}"/>
                </a:ext>
              </a:extLst>
            </p:cNvPr>
            <p:cNvSpPr/>
            <p:nvPr/>
          </p:nvSpPr>
          <p:spPr>
            <a:xfrm flipH="1" flipV="1">
              <a:off x="6016381" y="2708559"/>
              <a:ext cx="1219200" cy="607688"/>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mc:AlternateContent xmlns:mc="http://schemas.openxmlformats.org/markup-compatibility/2006" xmlns:a14="http://schemas.microsoft.com/office/drawing/2010/main">
          <mc:Choice Requires="a14">
            <p:sp>
              <p:nvSpPr>
                <p:cNvPr id="15" name="Tekstvak 14">
                  <a:extLst>
                    <a:ext uri="{FF2B5EF4-FFF2-40B4-BE49-F238E27FC236}">
                      <a16:creationId xmlns:a16="http://schemas.microsoft.com/office/drawing/2014/main" id="{C7769F0E-D07C-910C-AC9A-CF7D18A55EDF}"/>
                    </a:ext>
                  </a:extLst>
                </p:cNvPr>
                <p:cNvSpPr txBox="1"/>
                <p:nvPr/>
              </p:nvSpPr>
              <p:spPr>
                <a:xfrm>
                  <a:off x="6998829" y="2812207"/>
                  <a:ext cx="1438576" cy="3811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nl-NL" b="0" i="1" smtClean="0">
                                <a:solidFill>
                                  <a:schemeClr val="bg1"/>
                                </a:solidFill>
                                <a:latin typeface="Cambria Math" panose="02040503050406030204" pitchFamily="18" charset="0"/>
                              </a:rPr>
                            </m:ctrlPr>
                          </m:sSupPr>
                          <m:e>
                            <m:r>
                              <a:rPr lang="nl-NL" b="0" i="1" smtClean="0">
                                <a:solidFill>
                                  <a:schemeClr val="bg1"/>
                                </a:solidFill>
                                <a:latin typeface="Cambria Math" panose="02040503050406030204" pitchFamily="18" charset="0"/>
                              </a:rPr>
                              <m:t>𝑎</m:t>
                            </m:r>
                          </m:e>
                          <m:sup>
                            <m:r>
                              <a:rPr lang="nl-NL" b="0" i="1" smtClean="0">
                                <a:solidFill>
                                  <a:schemeClr val="bg1"/>
                                </a:solidFill>
                                <a:latin typeface="Cambria Math" panose="02040503050406030204" pitchFamily="18" charset="0"/>
                              </a:rPr>
                              <m:t>2</m:t>
                            </m:r>
                          </m:sup>
                        </m:sSup>
                        <m:r>
                          <a:rPr lang="nl-NL" b="0" i="1" smtClean="0">
                            <a:solidFill>
                              <a:schemeClr val="bg1"/>
                            </a:solidFill>
                            <a:latin typeface="Cambria Math" panose="02040503050406030204" pitchFamily="18" charset="0"/>
                          </a:rPr>
                          <m:t>−</m:t>
                        </m:r>
                        <m:sSup>
                          <m:sSupPr>
                            <m:ctrlPr>
                              <a:rPr lang="nl-NL" b="0" i="1" smtClean="0">
                                <a:solidFill>
                                  <a:schemeClr val="bg1"/>
                                </a:solidFill>
                                <a:latin typeface="Cambria Math" panose="02040503050406030204" pitchFamily="18" charset="0"/>
                              </a:rPr>
                            </m:ctrlPr>
                          </m:sSupPr>
                          <m:e>
                            <m:r>
                              <a:rPr lang="nl-NL" b="0" i="1" smtClean="0">
                                <a:solidFill>
                                  <a:schemeClr val="bg1"/>
                                </a:solidFill>
                                <a:latin typeface="Cambria Math" panose="02040503050406030204" pitchFamily="18" charset="0"/>
                              </a:rPr>
                              <m:t>𝑐</m:t>
                            </m:r>
                          </m:e>
                          <m:sup>
                            <m:r>
                              <a:rPr lang="nl-NL" b="0" i="1" smtClean="0">
                                <a:solidFill>
                                  <a:schemeClr val="bg1"/>
                                </a:solidFill>
                                <a:latin typeface="Cambria Math" panose="02040503050406030204" pitchFamily="18" charset="0"/>
                              </a:rPr>
                              <m:t>2</m:t>
                            </m:r>
                          </m:sup>
                        </m:sSup>
                      </m:oMath>
                    </m:oMathPara>
                  </a14:m>
                  <a:endParaRPr lang="nl-NL" dirty="0"/>
                </a:p>
              </p:txBody>
            </p:sp>
          </mc:Choice>
          <mc:Fallback xmlns="">
            <p:sp>
              <p:nvSpPr>
                <p:cNvPr id="15" name="Tekstvak 14">
                  <a:extLst>
                    <a:ext uri="{FF2B5EF4-FFF2-40B4-BE49-F238E27FC236}">
                      <a16:creationId xmlns:a16="http://schemas.microsoft.com/office/drawing/2014/main" id="{C7769F0E-D07C-910C-AC9A-CF7D18A55EDF}"/>
                    </a:ext>
                  </a:extLst>
                </p:cNvPr>
                <p:cNvSpPr txBox="1">
                  <a:spLocks noRot="1" noChangeAspect="1" noMove="1" noResize="1" noEditPoints="1" noAdjustHandles="1" noChangeArrowheads="1" noChangeShapeType="1" noTextEdit="1"/>
                </p:cNvSpPr>
                <p:nvPr/>
              </p:nvSpPr>
              <p:spPr>
                <a:xfrm>
                  <a:off x="6998829" y="2812207"/>
                  <a:ext cx="1438576" cy="381182"/>
                </a:xfrm>
                <a:prstGeom prst="rect">
                  <a:avLst/>
                </a:prstGeom>
                <a:blipFill>
                  <a:blip r:embed="rId10"/>
                  <a:stretch>
                    <a:fillRect/>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7" name="Tekstvak 16">
                  <a:extLst>
                    <a:ext uri="{FF2B5EF4-FFF2-40B4-BE49-F238E27FC236}">
                      <a16:creationId xmlns:a16="http://schemas.microsoft.com/office/drawing/2014/main" id="{6FEF14FB-09C2-B392-FA2E-D55C864ED601}"/>
                    </a:ext>
                  </a:extLst>
                </p:cNvPr>
                <p:cNvSpPr txBox="1"/>
                <p:nvPr/>
              </p:nvSpPr>
              <p:spPr>
                <a:xfrm>
                  <a:off x="5697159" y="2236098"/>
                  <a:ext cx="1856472" cy="4377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nl-NL" i="1" smtClean="0">
                            <a:solidFill>
                              <a:schemeClr val="bg1"/>
                            </a:solidFill>
                            <a:latin typeface="Cambria Math" panose="02040503050406030204" pitchFamily="18" charset="0"/>
                          </a:rPr>
                          <m:t>𝑐</m:t>
                        </m:r>
                        <m:rad>
                          <m:radPr>
                            <m:degHide m:val="on"/>
                            <m:ctrlPr>
                              <a:rPr lang="nl-NL" i="1">
                                <a:solidFill>
                                  <a:schemeClr val="bg1"/>
                                </a:solidFill>
                                <a:latin typeface="Cambria Math" panose="02040503050406030204" pitchFamily="18" charset="0"/>
                              </a:rPr>
                            </m:ctrlPr>
                          </m:radPr>
                          <m:deg/>
                          <m:e>
                            <m:r>
                              <a:rPr lang="nl-NL" i="1">
                                <a:solidFill>
                                  <a:schemeClr val="bg1"/>
                                </a:solidFill>
                                <a:latin typeface="Cambria Math" panose="02040503050406030204" pitchFamily="18" charset="0"/>
                              </a:rPr>
                              <m:t>2</m:t>
                            </m:r>
                            <m:sSup>
                              <m:sSupPr>
                                <m:ctrlPr>
                                  <a:rPr lang="nl-NL" i="1">
                                    <a:solidFill>
                                      <a:schemeClr val="bg1"/>
                                    </a:solidFill>
                                    <a:latin typeface="Cambria Math" panose="02040503050406030204" pitchFamily="18" charset="0"/>
                                  </a:rPr>
                                </m:ctrlPr>
                              </m:sSupPr>
                              <m:e>
                                <m:r>
                                  <a:rPr lang="nl-NL" i="1">
                                    <a:solidFill>
                                      <a:schemeClr val="bg1"/>
                                    </a:solidFill>
                                    <a:latin typeface="Cambria Math" panose="02040503050406030204" pitchFamily="18" charset="0"/>
                                  </a:rPr>
                                  <m:t>𝑎</m:t>
                                </m:r>
                              </m:e>
                              <m:sup>
                                <m:r>
                                  <a:rPr lang="nl-NL" i="1">
                                    <a:solidFill>
                                      <a:schemeClr val="bg1"/>
                                    </a:solidFill>
                                    <a:latin typeface="Cambria Math" panose="02040503050406030204" pitchFamily="18" charset="0"/>
                                  </a:rPr>
                                  <m:t>2</m:t>
                                </m:r>
                              </m:sup>
                            </m:sSup>
                            <m:r>
                              <a:rPr lang="nl-NL" i="1">
                                <a:solidFill>
                                  <a:schemeClr val="bg1"/>
                                </a:solidFill>
                                <a:latin typeface="Cambria Math" panose="02040503050406030204" pitchFamily="18" charset="0"/>
                              </a:rPr>
                              <m:t>−</m:t>
                            </m:r>
                            <m:sSup>
                              <m:sSupPr>
                                <m:ctrlPr>
                                  <a:rPr lang="nl-NL" i="1">
                                    <a:solidFill>
                                      <a:schemeClr val="bg1"/>
                                    </a:solidFill>
                                    <a:latin typeface="Cambria Math" panose="02040503050406030204" pitchFamily="18" charset="0"/>
                                  </a:rPr>
                                </m:ctrlPr>
                              </m:sSupPr>
                              <m:e>
                                <m:r>
                                  <a:rPr lang="nl-NL" i="1">
                                    <a:solidFill>
                                      <a:schemeClr val="bg1"/>
                                    </a:solidFill>
                                    <a:latin typeface="Cambria Math" panose="02040503050406030204" pitchFamily="18" charset="0"/>
                                  </a:rPr>
                                  <m:t>𝑐</m:t>
                                </m:r>
                              </m:e>
                              <m:sup>
                                <m:r>
                                  <a:rPr lang="nl-NL" i="1">
                                    <a:solidFill>
                                      <a:schemeClr val="bg1"/>
                                    </a:solidFill>
                                    <a:latin typeface="Cambria Math" panose="02040503050406030204" pitchFamily="18" charset="0"/>
                                  </a:rPr>
                                  <m:t>2</m:t>
                                </m:r>
                              </m:sup>
                            </m:sSup>
                          </m:e>
                        </m:rad>
                      </m:oMath>
                    </m:oMathPara>
                  </a14:m>
                  <a:endParaRPr lang="nl-NL" dirty="0"/>
                </a:p>
              </p:txBody>
            </p:sp>
          </mc:Choice>
          <mc:Fallback xmlns="">
            <p:sp>
              <p:nvSpPr>
                <p:cNvPr id="17" name="Tekstvak 16">
                  <a:extLst>
                    <a:ext uri="{FF2B5EF4-FFF2-40B4-BE49-F238E27FC236}">
                      <a16:creationId xmlns:a16="http://schemas.microsoft.com/office/drawing/2014/main" id="{6FEF14FB-09C2-B392-FA2E-D55C864ED601}"/>
                    </a:ext>
                  </a:extLst>
                </p:cNvPr>
                <p:cNvSpPr txBox="1">
                  <a:spLocks noRot="1" noChangeAspect="1" noMove="1" noResize="1" noEditPoints="1" noAdjustHandles="1" noChangeArrowheads="1" noChangeShapeType="1" noTextEdit="1"/>
                </p:cNvSpPr>
                <p:nvPr/>
              </p:nvSpPr>
              <p:spPr>
                <a:xfrm>
                  <a:off x="5697159" y="2236098"/>
                  <a:ext cx="1856472" cy="437749"/>
                </a:xfrm>
                <a:prstGeom prst="rect">
                  <a:avLst/>
                </a:prstGeom>
                <a:blipFill>
                  <a:blip r:embed="rId11"/>
                  <a:stretch>
                    <a:fillRect/>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8" name="Tekstvak 17">
                  <a:extLst>
                    <a:ext uri="{FF2B5EF4-FFF2-40B4-BE49-F238E27FC236}">
                      <a16:creationId xmlns:a16="http://schemas.microsoft.com/office/drawing/2014/main" id="{BE71CC06-F406-24F5-B2D3-5C578354B4CF}"/>
                    </a:ext>
                  </a:extLst>
                </p:cNvPr>
                <p:cNvSpPr txBox="1"/>
                <p:nvPr/>
              </p:nvSpPr>
              <p:spPr>
                <a:xfrm>
                  <a:off x="5769926" y="3002798"/>
                  <a:ext cx="1438576" cy="3811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nl-NL" b="0" i="1" smtClean="0">
                                <a:solidFill>
                                  <a:schemeClr val="bg1"/>
                                </a:solidFill>
                                <a:latin typeface="Cambria Math" panose="02040503050406030204" pitchFamily="18" charset="0"/>
                              </a:rPr>
                            </m:ctrlPr>
                          </m:sSupPr>
                          <m:e>
                            <m:r>
                              <a:rPr lang="nl-NL" b="0" i="1" smtClean="0">
                                <a:solidFill>
                                  <a:schemeClr val="bg1"/>
                                </a:solidFill>
                                <a:latin typeface="Cambria Math" panose="02040503050406030204" pitchFamily="18" charset="0"/>
                              </a:rPr>
                              <m:t>𝑎</m:t>
                            </m:r>
                          </m:e>
                          <m:sup>
                            <m:r>
                              <a:rPr lang="nl-NL" b="0" i="1" smtClean="0">
                                <a:solidFill>
                                  <a:schemeClr val="bg1"/>
                                </a:solidFill>
                                <a:latin typeface="Cambria Math" panose="02040503050406030204" pitchFamily="18" charset="0"/>
                              </a:rPr>
                              <m:t>2</m:t>
                            </m:r>
                          </m:sup>
                        </m:sSup>
                      </m:oMath>
                    </m:oMathPara>
                  </a14:m>
                  <a:endParaRPr lang="nl-NL" dirty="0"/>
                </a:p>
              </p:txBody>
            </p:sp>
          </mc:Choice>
          <mc:Fallback xmlns="">
            <p:sp>
              <p:nvSpPr>
                <p:cNvPr id="18" name="Tekstvak 17">
                  <a:extLst>
                    <a:ext uri="{FF2B5EF4-FFF2-40B4-BE49-F238E27FC236}">
                      <a16:creationId xmlns:a16="http://schemas.microsoft.com/office/drawing/2014/main" id="{BE71CC06-F406-24F5-B2D3-5C578354B4CF}"/>
                    </a:ext>
                  </a:extLst>
                </p:cNvPr>
                <p:cNvSpPr txBox="1">
                  <a:spLocks noRot="1" noChangeAspect="1" noMove="1" noResize="1" noEditPoints="1" noAdjustHandles="1" noChangeArrowheads="1" noChangeShapeType="1" noTextEdit="1"/>
                </p:cNvSpPr>
                <p:nvPr/>
              </p:nvSpPr>
              <p:spPr>
                <a:xfrm>
                  <a:off x="5769926" y="3002798"/>
                  <a:ext cx="1438576" cy="381182"/>
                </a:xfrm>
                <a:prstGeom prst="rect">
                  <a:avLst/>
                </a:prstGeom>
                <a:blipFill>
                  <a:blip r:embed="rId12"/>
                  <a:stretch>
                    <a:fillRect/>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8" name="Tekstvak 27">
                  <a:extLst>
                    <a:ext uri="{FF2B5EF4-FFF2-40B4-BE49-F238E27FC236}">
                      <a16:creationId xmlns:a16="http://schemas.microsoft.com/office/drawing/2014/main" id="{80A705FF-E0B0-4D59-F218-BA326EA44EBF}"/>
                    </a:ext>
                  </a:extLst>
                </p:cNvPr>
                <p:cNvSpPr txBox="1"/>
                <p:nvPr/>
              </p:nvSpPr>
              <p:spPr>
                <a:xfrm>
                  <a:off x="6471795" y="2685686"/>
                  <a:ext cx="1942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i="1" smtClean="0">
                            <a:solidFill>
                              <a:schemeClr val="bg1"/>
                            </a:solidFill>
                            <a:latin typeface="Cambria Math" panose="02040503050406030204" pitchFamily="18" charset="0"/>
                            <a:ea typeface="Cambria Math" panose="02040503050406030204" pitchFamily="18" charset="0"/>
                          </a:rPr>
                          <m:t>𝜃</m:t>
                        </m:r>
                      </m:oMath>
                    </m:oMathPara>
                  </a14:m>
                  <a:endParaRPr lang="nl-NL" dirty="0">
                    <a:solidFill>
                      <a:schemeClr val="bg1"/>
                    </a:solidFill>
                  </a:endParaRPr>
                </a:p>
              </p:txBody>
            </p:sp>
          </mc:Choice>
          <mc:Fallback xmlns="">
            <p:sp>
              <p:nvSpPr>
                <p:cNvPr id="28" name="Tekstvak 27">
                  <a:extLst>
                    <a:ext uri="{FF2B5EF4-FFF2-40B4-BE49-F238E27FC236}">
                      <a16:creationId xmlns:a16="http://schemas.microsoft.com/office/drawing/2014/main" id="{80A705FF-E0B0-4D59-F218-BA326EA44EBF}"/>
                    </a:ext>
                  </a:extLst>
                </p:cNvPr>
                <p:cNvSpPr txBox="1">
                  <a:spLocks noRot="1" noChangeAspect="1" noMove="1" noResize="1" noEditPoints="1" noAdjustHandles="1" noChangeArrowheads="1" noChangeShapeType="1" noTextEdit="1"/>
                </p:cNvSpPr>
                <p:nvPr/>
              </p:nvSpPr>
              <p:spPr>
                <a:xfrm>
                  <a:off x="6471795" y="2685686"/>
                  <a:ext cx="194284" cy="276999"/>
                </a:xfrm>
                <a:prstGeom prst="rect">
                  <a:avLst/>
                </a:prstGeom>
                <a:blipFill>
                  <a:blip r:embed="rId13"/>
                  <a:stretch>
                    <a:fillRect l="-28125" r="-21875" b="-8889"/>
                  </a:stretch>
                </a:blipFill>
              </p:spPr>
              <p:txBody>
                <a:bodyPr/>
                <a:lstStyle/>
                <a:p>
                  <a:r>
                    <a:rPr lang="nl-NL">
                      <a:noFill/>
                    </a:rPr>
                    <a:t> </a:t>
                  </a:r>
                </a:p>
              </p:txBody>
            </p:sp>
          </mc:Fallback>
        </mc:AlternateContent>
        <p:sp>
          <p:nvSpPr>
            <p:cNvPr id="33" name="Boog 32">
              <a:extLst>
                <a:ext uri="{FF2B5EF4-FFF2-40B4-BE49-F238E27FC236}">
                  <a16:creationId xmlns:a16="http://schemas.microsoft.com/office/drawing/2014/main" id="{CF838A9F-AD53-877A-F3AF-7035977CFA3E}"/>
                </a:ext>
              </a:extLst>
            </p:cNvPr>
            <p:cNvSpPr>
              <a:spLocks noChangeAspect="1"/>
            </p:cNvSpPr>
            <p:nvPr/>
          </p:nvSpPr>
          <p:spPr>
            <a:xfrm>
              <a:off x="5898965" y="2467130"/>
              <a:ext cx="528938" cy="528938"/>
            </a:xfrm>
            <a:prstGeom prst="arc">
              <a:avLst>
                <a:gd name="adj1" fmla="val 67614"/>
                <a:gd name="adj2" fmla="val 1987640"/>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mc:AlternateContent xmlns:mc="http://schemas.openxmlformats.org/markup-compatibility/2006" xmlns:a14="http://schemas.microsoft.com/office/drawing/2010/main">
          <mc:Choice Requires="a14">
            <p:sp>
              <p:nvSpPr>
                <p:cNvPr id="34" name="Tekstvak 33">
                  <a:extLst>
                    <a:ext uri="{FF2B5EF4-FFF2-40B4-BE49-F238E27FC236}">
                      <a16:creationId xmlns:a16="http://schemas.microsoft.com/office/drawing/2014/main" id="{835D1FA8-00AB-69F2-D27B-EE8A97EDB4B8}"/>
                    </a:ext>
                  </a:extLst>
                </p:cNvPr>
                <p:cNvSpPr txBox="1"/>
                <p:nvPr/>
              </p:nvSpPr>
              <p:spPr>
                <a:xfrm>
                  <a:off x="5715475" y="2535347"/>
                  <a:ext cx="2058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b="0" i="1" smtClean="0">
                            <a:solidFill>
                              <a:schemeClr val="bg1"/>
                            </a:solidFill>
                            <a:latin typeface="Cambria Math" panose="02040503050406030204" pitchFamily="18" charset="0"/>
                          </a:rPr>
                          <m:t>𝐴</m:t>
                        </m:r>
                      </m:oMath>
                    </m:oMathPara>
                  </a14:m>
                  <a:endParaRPr lang="nl-NL" dirty="0"/>
                </a:p>
              </p:txBody>
            </p:sp>
          </mc:Choice>
          <mc:Fallback xmlns="">
            <p:sp>
              <p:nvSpPr>
                <p:cNvPr id="34" name="Tekstvak 33">
                  <a:extLst>
                    <a:ext uri="{FF2B5EF4-FFF2-40B4-BE49-F238E27FC236}">
                      <a16:creationId xmlns:a16="http://schemas.microsoft.com/office/drawing/2014/main" id="{835D1FA8-00AB-69F2-D27B-EE8A97EDB4B8}"/>
                    </a:ext>
                  </a:extLst>
                </p:cNvPr>
                <p:cNvSpPr txBox="1">
                  <a:spLocks noRot="1" noChangeAspect="1" noMove="1" noResize="1" noEditPoints="1" noAdjustHandles="1" noChangeArrowheads="1" noChangeShapeType="1" noTextEdit="1"/>
                </p:cNvSpPr>
                <p:nvPr/>
              </p:nvSpPr>
              <p:spPr>
                <a:xfrm>
                  <a:off x="5715475" y="2535347"/>
                  <a:ext cx="205826" cy="276999"/>
                </a:xfrm>
                <a:prstGeom prst="rect">
                  <a:avLst/>
                </a:prstGeom>
                <a:blipFill>
                  <a:blip r:embed="rId14"/>
                  <a:stretch>
                    <a:fillRect l="-27273" r="-27273" b="-8889"/>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35" name="Tekstvak 34">
                  <a:extLst>
                    <a:ext uri="{FF2B5EF4-FFF2-40B4-BE49-F238E27FC236}">
                      <a16:creationId xmlns:a16="http://schemas.microsoft.com/office/drawing/2014/main" id="{867AE796-0305-EA57-6F11-025B147A0912}"/>
                    </a:ext>
                  </a:extLst>
                </p:cNvPr>
                <p:cNvSpPr txBox="1"/>
                <p:nvPr/>
              </p:nvSpPr>
              <p:spPr>
                <a:xfrm>
                  <a:off x="7263829" y="2458263"/>
                  <a:ext cx="2058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b="0" i="1" smtClean="0">
                            <a:solidFill>
                              <a:schemeClr val="bg1"/>
                            </a:solidFill>
                            <a:latin typeface="Cambria Math" panose="02040503050406030204" pitchFamily="18" charset="0"/>
                          </a:rPr>
                          <m:t>𝑃</m:t>
                        </m:r>
                      </m:oMath>
                    </m:oMathPara>
                  </a14:m>
                  <a:endParaRPr lang="nl-NL" dirty="0"/>
                </a:p>
              </p:txBody>
            </p:sp>
          </mc:Choice>
          <mc:Fallback xmlns="">
            <p:sp>
              <p:nvSpPr>
                <p:cNvPr id="35" name="Tekstvak 34">
                  <a:extLst>
                    <a:ext uri="{FF2B5EF4-FFF2-40B4-BE49-F238E27FC236}">
                      <a16:creationId xmlns:a16="http://schemas.microsoft.com/office/drawing/2014/main" id="{867AE796-0305-EA57-6F11-025B147A0912}"/>
                    </a:ext>
                  </a:extLst>
                </p:cNvPr>
                <p:cNvSpPr txBox="1">
                  <a:spLocks noRot="1" noChangeAspect="1" noMove="1" noResize="1" noEditPoints="1" noAdjustHandles="1" noChangeArrowheads="1" noChangeShapeType="1" noTextEdit="1"/>
                </p:cNvSpPr>
                <p:nvPr/>
              </p:nvSpPr>
              <p:spPr>
                <a:xfrm>
                  <a:off x="7263829" y="2458263"/>
                  <a:ext cx="205826" cy="276999"/>
                </a:xfrm>
                <a:prstGeom prst="rect">
                  <a:avLst/>
                </a:prstGeom>
                <a:blipFill>
                  <a:blip r:embed="rId15"/>
                  <a:stretch>
                    <a:fillRect l="-27273" r="-27273" b="-8696"/>
                  </a:stretch>
                </a:blipFill>
              </p:spPr>
              <p:txBody>
                <a:bodyPr/>
                <a:lstStyle/>
                <a:p>
                  <a:r>
                    <a:rPr lang="nl-NL">
                      <a:noFill/>
                    </a:rPr>
                    <a:t> </a:t>
                  </a:r>
                </a:p>
              </p:txBody>
            </p:sp>
          </mc:Fallback>
        </mc:AlternateContent>
      </p:grpSp>
      <p:grpSp>
        <p:nvGrpSpPr>
          <p:cNvPr id="16" name="Groep 15">
            <a:extLst>
              <a:ext uri="{FF2B5EF4-FFF2-40B4-BE49-F238E27FC236}">
                <a16:creationId xmlns:a16="http://schemas.microsoft.com/office/drawing/2014/main" id="{CFC73ED3-85E7-3210-2D0F-2023D9BCD5CF}"/>
              </a:ext>
            </a:extLst>
          </p:cNvPr>
          <p:cNvGrpSpPr/>
          <p:nvPr/>
        </p:nvGrpSpPr>
        <p:grpSpPr>
          <a:xfrm>
            <a:off x="8329739" y="381000"/>
            <a:ext cx="3472358" cy="3596902"/>
            <a:chOff x="8765634" y="2650232"/>
            <a:chExt cx="3472358" cy="3596902"/>
          </a:xfrm>
        </p:grpSpPr>
        <p:grpSp>
          <p:nvGrpSpPr>
            <p:cNvPr id="20" name="Groep 19">
              <a:extLst>
                <a:ext uri="{FF2B5EF4-FFF2-40B4-BE49-F238E27FC236}">
                  <a16:creationId xmlns:a16="http://schemas.microsoft.com/office/drawing/2014/main" id="{DA40E506-8EB1-A90D-52F0-B71033C40568}"/>
                </a:ext>
              </a:extLst>
            </p:cNvPr>
            <p:cNvGrpSpPr/>
            <p:nvPr/>
          </p:nvGrpSpPr>
          <p:grpSpPr>
            <a:xfrm>
              <a:off x="8765634" y="2650232"/>
              <a:ext cx="3472358" cy="3596902"/>
              <a:chOff x="8765634" y="2650232"/>
              <a:chExt cx="3472358" cy="3596902"/>
            </a:xfrm>
          </p:grpSpPr>
          <p:grpSp>
            <p:nvGrpSpPr>
              <p:cNvPr id="22" name="Groep 21">
                <a:extLst>
                  <a:ext uri="{FF2B5EF4-FFF2-40B4-BE49-F238E27FC236}">
                    <a16:creationId xmlns:a16="http://schemas.microsoft.com/office/drawing/2014/main" id="{F192EDD2-9F0F-8AC4-BC57-D49F4EA3D66B}"/>
                  </a:ext>
                </a:extLst>
              </p:cNvPr>
              <p:cNvGrpSpPr/>
              <p:nvPr/>
            </p:nvGrpSpPr>
            <p:grpSpPr>
              <a:xfrm>
                <a:off x="8765634" y="2650232"/>
                <a:ext cx="3472358" cy="3596902"/>
                <a:chOff x="8763000" y="2651498"/>
                <a:chExt cx="3472358" cy="3596902"/>
              </a:xfrm>
            </p:grpSpPr>
            <p:grpSp>
              <p:nvGrpSpPr>
                <p:cNvPr id="24" name="Groep 23">
                  <a:extLst>
                    <a:ext uri="{FF2B5EF4-FFF2-40B4-BE49-F238E27FC236}">
                      <a16:creationId xmlns:a16="http://schemas.microsoft.com/office/drawing/2014/main" id="{BB8FA7A2-E116-D5EA-D014-7505459486A3}"/>
                    </a:ext>
                  </a:extLst>
                </p:cNvPr>
                <p:cNvGrpSpPr/>
                <p:nvPr/>
              </p:nvGrpSpPr>
              <p:grpSpPr>
                <a:xfrm>
                  <a:off x="8763000" y="2651498"/>
                  <a:ext cx="3472358" cy="3596902"/>
                  <a:chOff x="8720041" y="2400827"/>
                  <a:chExt cx="3472358" cy="3596902"/>
                </a:xfrm>
              </p:grpSpPr>
              <mc:AlternateContent xmlns:mc="http://schemas.openxmlformats.org/markup-compatibility/2006" xmlns:a14="http://schemas.microsoft.com/office/drawing/2010/main">
                <mc:Choice Requires="a14">
                  <p:sp>
                    <p:nvSpPr>
                      <p:cNvPr id="26" name="Tekstvak 25">
                        <a:extLst>
                          <a:ext uri="{FF2B5EF4-FFF2-40B4-BE49-F238E27FC236}">
                            <a16:creationId xmlns:a16="http://schemas.microsoft.com/office/drawing/2014/main" id="{BFC60629-41F2-A1F2-AF4A-BB6C01A78627}"/>
                          </a:ext>
                        </a:extLst>
                      </p:cNvPr>
                      <p:cNvSpPr txBox="1"/>
                      <p:nvPr/>
                    </p:nvSpPr>
                    <p:spPr>
                      <a:xfrm>
                        <a:off x="11353800" y="4919349"/>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16" name="Tekstvak 15">
                        <a:extLst>
                          <a:ext uri="{FF2B5EF4-FFF2-40B4-BE49-F238E27FC236}">
                            <a16:creationId xmlns:a16="http://schemas.microsoft.com/office/drawing/2014/main" id="{FEDA3494-7544-0FCF-C0C8-A5DCF1A197A6}"/>
                          </a:ext>
                        </a:extLst>
                      </p:cNvPr>
                      <p:cNvSpPr txBox="1">
                        <a:spLocks noRot="1" noChangeAspect="1" noMove="1" noResize="1" noEditPoints="1" noAdjustHandles="1" noChangeArrowheads="1" noChangeShapeType="1" noTextEdit="1"/>
                      </p:cNvSpPr>
                      <p:nvPr/>
                    </p:nvSpPr>
                    <p:spPr>
                      <a:xfrm>
                        <a:off x="11353800" y="4919349"/>
                        <a:ext cx="146514" cy="215444"/>
                      </a:xfrm>
                      <a:prstGeom prst="rect">
                        <a:avLst/>
                      </a:prstGeom>
                      <a:blipFill>
                        <a:blip r:embed="rId8"/>
                        <a:stretch>
                          <a:fillRect l="-16667" r="-8333"/>
                        </a:stretch>
                      </a:blipFill>
                    </p:spPr>
                    <p:txBody>
                      <a:bodyPr/>
                      <a:lstStyle/>
                      <a:p>
                        <a:r>
                          <a:rPr lang="nl-NL">
                            <a:noFill/>
                          </a:rPr>
                          <a:t> </a:t>
                        </a:r>
                      </a:p>
                    </p:txBody>
                  </p:sp>
                </mc:Fallback>
              </mc:AlternateContent>
              <p:pic>
                <p:nvPicPr>
                  <p:cNvPr id="29" name="Afbeelding 28">
                    <a:extLst>
                      <a:ext uri="{FF2B5EF4-FFF2-40B4-BE49-F238E27FC236}">
                        <a16:creationId xmlns:a16="http://schemas.microsoft.com/office/drawing/2014/main" id="{8E8E65FE-871B-8225-51CC-53A1BF07AA24}"/>
                      </a:ext>
                    </a:extLst>
                  </p:cNvPr>
                  <p:cNvPicPr>
                    <a:picLocks noChangeAspect="1"/>
                  </p:cNvPicPr>
                  <p:nvPr/>
                </p:nvPicPr>
                <p:blipFill>
                  <a:blip r:embed="rId16"/>
                  <a:srcRect l="10918" t="12353" r="9379" b="15364"/>
                  <a:stretch>
                    <a:fillRect/>
                  </a:stretch>
                </p:blipFill>
                <p:spPr>
                  <a:xfrm>
                    <a:off x="11220576" y="2400827"/>
                    <a:ext cx="971823" cy="3596902"/>
                  </a:xfrm>
                  <a:prstGeom prst="rect">
                    <a:avLst/>
                  </a:prstGeom>
                </p:spPr>
              </p:pic>
              <p:sp>
                <p:nvSpPr>
                  <p:cNvPr id="30" name="Rechthoek 29">
                    <a:extLst>
                      <a:ext uri="{FF2B5EF4-FFF2-40B4-BE49-F238E27FC236}">
                        <a16:creationId xmlns:a16="http://schemas.microsoft.com/office/drawing/2014/main" id="{F474ED15-9E62-A693-C4E0-7A2BEAFADDE9}"/>
                      </a:ext>
                    </a:extLst>
                  </p:cNvPr>
                  <p:cNvSpPr/>
                  <p:nvPr/>
                </p:nvSpPr>
                <p:spPr>
                  <a:xfrm>
                    <a:off x="10363200" y="4829993"/>
                    <a:ext cx="245814" cy="12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1" name="Groep 30">
                    <a:extLst>
                      <a:ext uri="{FF2B5EF4-FFF2-40B4-BE49-F238E27FC236}">
                        <a16:creationId xmlns:a16="http://schemas.microsoft.com/office/drawing/2014/main" id="{E410C9F0-E3B9-0AD0-703C-8A69F371B390}"/>
                      </a:ext>
                    </a:extLst>
                  </p:cNvPr>
                  <p:cNvGrpSpPr/>
                  <p:nvPr/>
                </p:nvGrpSpPr>
                <p:grpSpPr>
                  <a:xfrm>
                    <a:off x="8720041" y="2414933"/>
                    <a:ext cx="2801358" cy="3505200"/>
                    <a:chOff x="8720041" y="2414933"/>
                    <a:chExt cx="2801358" cy="3505200"/>
                  </a:xfrm>
                </p:grpSpPr>
                <p:pic>
                  <p:nvPicPr>
                    <p:cNvPr id="36" name="Afbeelding 35">
                      <a:extLst>
                        <a:ext uri="{FF2B5EF4-FFF2-40B4-BE49-F238E27FC236}">
                          <a16:creationId xmlns:a16="http://schemas.microsoft.com/office/drawing/2014/main" id="{A1E6DFB0-370A-591D-9142-B94C08B9A1DD}"/>
                        </a:ext>
                      </a:extLst>
                    </p:cNvPr>
                    <p:cNvPicPr>
                      <a:picLocks noChangeAspect="1"/>
                    </p:cNvPicPr>
                    <p:nvPr/>
                  </p:nvPicPr>
                  <p:blipFill>
                    <a:blip r:embed="rId17"/>
                    <a:stretch>
                      <a:fillRect/>
                    </a:stretch>
                  </p:blipFill>
                  <p:spPr>
                    <a:xfrm>
                      <a:off x="8720041" y="2414933"/>
                      <a:ext cx="2801358" cy="3505200"/>
                    </a:xfrm>
                    <a:prstGeom prst="rect">
                      <a:avLst/>
                    </a:prstGeom>
                  </p:spPr>
                </p:pic>
                <mc:AlternateContent xmlns:mc="http://schemas.openxmlformats.org/markup-compatibility/2006" xmlns:a14="http://schemas.microsoft.com/office/drawing/2010/main">
                  <mc:Choice Requires="a14">
                    <p:sp>
                      <p:nvSpPr>
                        <p:cNvPr id="38" name="Tekstvak 37">
                          <a:extLst>
                            <a:ext uri="{FF2B5EF4-FFF2-40B4-BE49-F238E27FC236}">
                              <a16:creationId xmlns:a16="http://schemas.microsoft.com/office/drawing/2014/main" id="{BAC646E3-636B-AC83-5A21-EAB1419144C5}"/>
                            </a:ext>
                          </a:extLst>
                        </p:cNvPr>
                        <p:cNvSpPr txBox="1"/>
                        <p:nvPr/>
                      </p:nvSpPr>
                      <p:spPr>
                        <a:xfrm>
                          <a:off x="10331074" y="4583123"/>
                          <a:ext cx="242181" cy="246221"/>
                        </a:xfrm>
                        <a:prstGeom prst="rect">
                          <a:avLst/>
                        </a:prstGeom>
                        <a:solidFill>
                          <a:schemeClr val="tx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600" b="0" i="1" smtClean="0">
                                    <a:solidFill>
                                      <a:schemeClr val="bg1"/>
                                    </a:solidFill>
                                    <a:latin typeface="Cambria Math" panose="02040503050406030204" pitchFamily="18" charset="0"/>
                                  </a:rPr>
                                  <m:t>𝑐</m:t>
                                </m:r>
                                <m:r>
                                  <a:rPr lang="nl-NL" sz="1600" b="0" i="1" smtClean="0">
                                    <a:solidFill>
                                      <a:schemeClr val="bg1"/>
                                    </a:solidFill>
                                    <a:latin typeface="Cambria Math" panose="02040503050406030204" pitchFamily="18" charset="0"/>
                                  </a:rPr>
                                  <m:t>  </m:t>
                                </m:r>
                              </m:oMath>
                            </m:oMathPara>
                          </a14:m>
                          <a:endParaRPr lang="nl-NL" sz="1600" dirty="0">
                            <a:solidFill>
                              <a:schemeClr val="bg1"/>
                            </a:solidFill>
                          </a:endParaRPr>
                        </a:p>
                      </p:txBody>
                    </p:sp>
                  </mc:Choice>
                  <mc:Fallback xmlns="">
                    <p:sp>
                      <p:nvSpPr>
                        <p:cNvPr id="10" name="Tekstvak 9">
                          <a:extLst>
                            <a:ext uri="{FF2B5EF4-FFF2-40B4-BE49-F238E27FC236}">
                              <a16:creationId xmlns:a16="http://schemas.microsoft.com/office/drawing/2014/main" id="{18FE280E-34F4-E2A2-5CA5-EB8B5D72E18C}"/>
                            </a:ext>
                          </a:extLst>
                        </p:cNvPr>
                        <p:cNvSpPr txBox="1">
                          <a:spLocks noRot="1" noChangeAspect="1" noMove="1" noResize="1" noEditPoints="1" noAdjustHandles="1" noChangeArrowheads="1" noChangeShapeType="1" noTextEdit="1"/>
                        </p:cNvSpPr>
                        <p:nvPr/>
                      </p:nvSpPr>
                      <p:spPr>
                        <a:xfrm>
                          <a:off x="10331074" y="4583123"/>
                          <a:ext cx="242181" cy="246221"/>
                        </a:xfrm>
                        <a:prstGeom prst="rect">
                          <a:avLst/>
                        </a:prstGeom>
                        <a:blipFill>
                          <a:blip r:embed="rId18"/>
                          <a:stretch>
                            <a:fillRect l="-12500"/>
                          </a:stretch>
                        </a:blipFill>
                      </p:spPr>
                      <p:txBody>
                        <a:bodyPr/>
                        <a:lstStyle/>
                        <a:p>
                          <a:r>
                            <a:rPr lang="nl-NL">
                              <a:noFill/>
                            </a:rPr>
                            <a:t> </a:t>
                          </a:r>
                        </a:p>
                      </p:txBody>
                    </p:sp>
                  </mc:Fallback>
                </mc:AlternateContent>
              </p:grpSp>
              <mc:AlternateContent xmlns:mc="http://schemas.openxmlformats.org/markup-compatibility/2006" xmlns:a14="http://schemas.microsoft.com/office/drawing/2010/main">
                <mc:Choice Requires="a14">
                  <p:sp>
                    <p:nvSpPr>
                      <p:cNvPr id="32" name="Tekstvak 31">
                        <a:extLst>
                          <a:ext uri="{FF2B5EF4-FFF2-40B4-BE49-F238E27FC236}">
                            <a16:creationId xmlns:a16="http://schemas.microsoft.com/office/drawing/2014/main" id="{810DCCB7-1D78-5E53-9692-474441E3044D}"/>
                          </a:ext>
                        </a:extLst>
                      </p:cNvPr>
                      <p:cNvSpPr txBox="1"/>
                      <p:nvPr/>
                    </p:nvSpPr>
                    <p:spPr>
                      <a:xfrm>
                        <a:off x="9849667" y="4272556"/>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17" name="Tekstvak 16">
                        <a:extLst>
                          <a:ext uri="{FF2B5EF4-FFF2-40B4-BE49-F238E27FC236}">
                            <a16:creationId xmlns:a16="http://schemas.microsoft.com/office/drawing/2014/main" id="{ED718DD4-016B-A144-3429-918165B2CDF1}"/>
                          </a:ext>
                        </a:extLst>
                      </p:cNvPr>
                      <p:cNvSpPr txBox="1">
                        <a:spLocks noRot="1" noChangeAspect="1" noMove="1" noResize="1" noEditPoints="1" noAdjustHandles="1" noChangeArrowheads="1" noChangeShapeType="1" noTextEdit="1"/>
                      </p:cNvSpPr>
                      <p:nvPr/>
                    </p:nvSpPr>
                    <p:spPr>
                      <a:xfrm>
                        <a:off x="9849667" y="4272556"/>
                        <a:ext cx="148952" cy="215444"/>
                      </a:xfrm>
                      <a:prstGeom prst="rect">
                        <a:avLst/>
                      </a:prstGeom>
                      <a:blipFill>
                        <a:blip r:embed="rId19"/>
                        <a:stretch>
                          <a:fillRect l="-29167" r="-25000" b="-25000"/>
                        </a:stretch>
                      </a:blipFill>
                    </p:spPr>
                    <p:txBody>
                      <a:bodyPr/>
                      <a:lstStyle/>
                      <a:p>
                        <a:r>
                          <a:rPr lang="nl-NL">
                            <a:noFill/>
                          </a:rPr>
                          <a:t> </a:t>
                        </a:r>
                      </a:p>
                    </p:txBody>
                  </p:sp>
                </mc:Fallback>
              </mc:AlternateContent>
            </p:grpSp>
            <p:sp>
              <p:nvSpPr>
                <p:cNvPr id="25" name="Rechthoek 24">
                  <a:extLst>
                    <a:ext uri="{FF2B5EF4-FFF2-40B4-BE49-F238E27FC236}">
                      <a16:creationId xmlns:a16="http://schemas.microsoft.com/office/drawing/2014/main" id="{1187B22C-021B-7740-CEFF-6DD4F0A4B085}"/>
                    </a:ext>
                  </a:extLst>
                </p:cNvPr>
                <p:cNvSpPr/>
                <p:nvPr/>
              </p:nvSpPr>
              <p:spPr>
                <a:xfrm>
                  <a:off x="10150665" y="5024206"/>
                  <a:ext cx="517335" cy="2065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3" name="Rechte verbindingslijn met pijl 22">
                <a:extLst>
                  <a:ext uri="{FF2B5EF4-FFF2-40B4-BE49-F238E27FC236}">
                    <a16:creationId xmlns:a16="http://schemas.microsoft.com/office/drawing/2014/main" id="{F2DE2304-E830-86B6-180D-78D39B8A9397}"/>
                  </a:ext>
                </a:extLst>
              </p:cNvPr>
              <p:cNvCxnSpPr/>
              <p:nvPr/>
            </p:nvCxnSpPr>
            <p:spPr>
              <a:xfrm>
                <a:off x="10116637" y="5127470"/>
                <a:ext cx="90000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 name="Tekstvak 20">
                  <a:extLst>
                    <a:ext uri="{FF2B5EF4-FFF2-40B4-BE49-F238E27FC236}">
                      <a16:creationId xmlns:a16="http://schemas.microsoft.com/office/drawing/2014/main" id="{F727A80A-06EF-8282-9EA8-5292B31814AF}"/>
                    </a:ext>
                  </a:extLst>
                </p:cNvPr>
                <p:cNvSpPr txBox="1"/>
                <p:nvPr/>
              </p:nvSpPr>
              <p:spPr>
                <a:xfrm>
                  <a:off x="10354103" y="4169203"/>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31" name="Tekstvak 30">
                  <a:extLst>
                    <a:ext uri="{FF2B5EF4-FFF2-40B4-BE49-F238E27FC236}">
                      <a16:creationId xmlns:a16="http://schemas.microsoft.com/office/drawing/2014/main" id="{4FA421EC-65DA-7C29-9068-D07DE6D3020E}"/>
                    </a:ext>
                  </a:extLst>
                </p:cNvPr>
                <p:cNvSpPr txBox="1">
                  <a:spLocks noRot="1" noChangeAspect="1" noMove="1" noResize="1" noEditPoints="1" noAdjustHandles="1" noChangeArrowheads="1" noChangeShapeType="1" noTextEdit="1"/>
                </p:cNvSpPr>
                <p:nvPr/>
              </p:nvSpPr>
              <p:spPr>
                <a:xfrm>
                  <a:off x="10354103" y="4169203"/>
                  <a:ext cx="148952" cy="215444"/>
                </a:xfrm>
                <a:prstGeom prst="rect">
                  <a:avLst/>
                </a:prstGeom>
                <a:blipFill>
                  <a:blip r:embed="rId20"/>
                  <a:stretch>
                    <a:fillRect l="-12000" r="-8000"/>
                  </a:stretch>
                </a:blipFill>
              </p:spPr>
              <p:txBody>
                <a:bodyPr/>
                <a:lstStyle/>
                <a:p>
                  <a:r>
                    <a:rPr lang="nl-NL">
                      <a:noFill/>
                    </a:rPr>
                    <a:t> </a:t>
                  </a:r>
                </a:p>
              </p:txBody>
            </p:sp>
          </mc:Fallback>
        </mc:AlternateContent>
      </p:grpSp>
    </p:spTree>
    <p:extLst>
      <p:ext uri="{BB962C8B-B14F-4D97-AF65-F5344CB8AC3E}">
        <p14:creationId xmlns:p14="http://schemas.microsoft.com/office/powerpoint/2010/main" val="3800474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ACFF0-1D45-6660-B30D-23A0DEC6E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9DF3A-18F3-3D56-A951-10759065BA7E}"/>
              </a:ext>
            </a:extLst>
          </p:cNvPr>
          <p:cNvSpPr>
            <a:spLocks noGrp="1"/>
          </p:cNvSpPr>
          <p:nvPr>
            <p:ph type="ctrTitle"/>
          </p:nvPr>
        </p:nvSpPr>
        <p:spPr>
          <a:xfrm>
            <a:off x="457265" y="5793529"/>
            <a:ext cx="10210800" cy="866000"/>
          </a:xfrm>
        </p:spPr>
        <p:txBody>
          <a:bodyPr anchor="b">
            <a:normAutofit/>
          </a:bodyPr>
          <a:lstStyle/>
          <a:p>
            <a:r>
              <a:rPr lang="en-US" sz="4000" dirty="0" err="1"/>
              <a:t>Aanpak</a:t>
            </a:r>
            <a:r>
              <a:rPr lang="en-US" sz="4000" dirty="0"/>
              <a:t> Euler</a:t>
            </a: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0A8780B9-9BB2-72F0-D518-96B2F11BA065}"/>
                  </a:ext>
                </a:extLst>
              </p:cNvPr>
              <p:cNvSpPr txBox="1"/>
              <p:nvPr/>
            </p:nvSpPr>
            <p:spPr>
              <a:xfrm>
                <a:off x="960081" y="609600"/>
                <a:ext cx="7772400" cy="4567276"/>
              </a:xfrm>
              <a:prstGeom prst="rect">
                <a:avLst/>
              </a:prstGeom>
              <a:noFill/>
            </p:spPr>
            <p:txBody>
              <a:bodyPr wrap="square" rtlCol="0">
                <a:spAutoFit/>
              </a:bodyPr>
              <a:lstStyle/>
              <a:p>
                <a14:m>
                  <m:oMath xmlns:m="http://schemas.openxmlformats.org/officeDocument/2006/math">
                    <m:r>
                      <a:rPr lang="nl-NL" b="1" i="1" smtClean="0">
                        <a:solidFill>
                          <a:schemeClr val="bg1"/>
                        </a:solidFill>
                        <a:latin typeface="Cambria Math" panose="02040503050406030204" pitchFamily="18" charset="0"/>
                      </a:rPr>
                      <m:t>𝒅𝒚</m:t>
                    </m:r>
                    <m:r>
                      <a:rPr lang="nl-NL" b="1" i="1" smtClean="0">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r>
                          <a:rPr lang="nl-NL" b="1" i="1">
                            <a:solidFill>
                              <a:schemeClr val="bg1"/>
                            </a:solidFill>
                            <a:latin typeface="Cambria Math" panose="02040503050406030204" pitchFamily="18" charset="0"/>
                          </a:rPr>
                          <m:t>𝒅𝒙</m:t>
                        </m:r>
                      </m:num>
                      <m:den>
                        <m:rad>
                          <m:radPr>
                            <m:degHide m:val="on"/>
                            <m:ctrlPr>
                              <a:rPr lang="nl-NL" b="1" i="1">
                                <a:solidFill>
                                  <a:schemeClr val="bg1"/>
                                </a:solidFill>
                                <a:latin typeface="Cambria Math" panose="02040503050406030204" pitchFamily="18" charset="0"/>
                              </a:rPr>
                            </m:ctrlPr>
                          </m:radPr>
                          <m:deg/>
                          <m:e>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d>
                              <m:dPr>
                                <m:ctrlPr>
                                  <a:rPr lang="nl-NL" b="1" i="1">
                                    <a:solidFill>
                                      <a:schemeClr val="bg1"/>
                                    </a:solidFill>
                                    <a:latin typeface="Cambria Math" panose="02040503050406030204" pitchFamily="18" charset="0"/>
                                  </a:rPr>
                                </m:ctrlPr>
                              </m:dPr>
                              <m:e>
                                <m:r>
                                  <a:rPr lang="nl-NL" b="1" i="1">
                                    <a:solidFill>
                                      <a:schemeClr val="bg1"/>
                                    </a:solidFill>
                                    <a:latin typeface="Cambria Math" panose="02040503050406030204" pitchFamily="18" charset="0"/>
                                  </a:rPr>
                                  <m:t>𝟐</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e>
                        </m:rad>
                      </m:den>
                    </m:f>
                  </m:oMath>
                </a14:m>
                <a:r>
                  <a:rPr lang="nl-NL" b="1" dirty="0"/>
                  <a:t>    </a:t>
                </a:r>
                <a:r>
                  <a:rPr lang="nl-NL" b="1" dirty="0">
                    <a:solidFill>
                      <a:schemeClr val="bg1"/>
                    </a:solidFill>
                  </a:rPr>
                  <a:t>met </a:t>
                </a:r>
                <a14:m>
                  <m:oMath xmlns:m="http://schemas.openxmlformats.org/officeDocument/2006/math">
                    <m:r>
                      <a:rPr lang="nl-NL" b="1" i="1">
                        <a:solidFill>
                          <a:schemeClr val="bg1"/>
                        </a:solidFill>
                        <a:latin typeface="Cambria Math" panose="02040503050406030204" pitchFamily="18" charset="0"/>
                      </a:rPr>
                      <m:t>𝑷</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a:solidFill>
                              <a:schemeClr val="bg1"/>
                            </a:solidFill>
                            <a:latin typeface="Cambria Math" panose="02040503050406030204" pitchFamily="18" charset="0"/>
                          </a:rPr>
                          <m:t>𝟐</m:t>
                        </m:r>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num>
                      <m:den>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den>
                    </m:f>
                  </m:oMath>
                </a14:m>
                <a:endParaRPr lang="nl-NL" b="1" dirty="0">
                  <a:solidFill>
                    <a:schemeClr val="bg1"/>
                  </a:solidFill>
                </a:endParaRPr>
              </a:p>
              <a:p>
                <a:r>
                  <a:rPr lang="nl-NL" b="1" dirty="0">
                    <a:solidFill>
                      <a:schemeClr val="bg1"/>
                    </a:solidFill>
                  </a:rPr>
                  <a:t>We hadden al: als </a:t>
                </a:r>
                <a14:m>
                  <m:oMath xmlns:m="http://schemas.openxmlformats.org/officeDocument/2006/math">
                    <m:r>
                      <a:rPr lang="nl-NL" b="1" i="1" smtClean="0">
                        <a:solidFill>
                          <a:schemeClr val="bg1"/>
                        </a:solidFill>
                        <a:latin typeface="Cambria Math" panose="02040503050406030204" pitchFamily="18" charset="0"/>
                      </a:rPr>
                      <m:t>𝒄</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𝟎</m:t>
                    </m:r>
                  </m:oMath>
                </a14:m>
                <a:r>
                  <a:rPr lang="nl-NL" b="1" dirty="0">
                    <a:solidFill>
                      <a:schemeClr val="bg1"/>
                    </a:solidFill>
                  </a:rPr>
                  <a:t> of </a:t>
                </a:r>
                <a14:m>
                  <m:oMath xmlns:m="http://schemas.openxmlformats.org/officeDocument/2006/math">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𝒂</m:t>
                        </m:r>
                      </m:num>
                      <m:den>
                        <m:r>
                          <a:rPr lang="nl-NL" b="1" i="1" smtClean="0">
                            <a:solidFill>
                              <a:schemeClr val="bg1"/>
                            </a:solidFill>
                            <a:latin typeface="Cambria Math" panose="02040503050406030204" pitchFamily="18" charset="0"/>
                          </a:rPr>
                          <m:t>𝒄</m:t>
                        </m:r>
                      </m:den>
                    </m:f>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ea typeface="Cambria Math" panose="02040503050406030204" pitchFamily="18" charset="0"/>
                      </a:rPr>
                      <m:t>∞</m:t>
                    </m:r>
                  </m:oMath>
                </a14:m>
                <a:r>
                  <a:rPr lang="nl-NL" b="1" dirty="0">
                    <a:solidFill>
                      <a:schemeClr val="bg1"/>
                    </a:solidFill>
                  </a:rPr>
                  <a:t> (Eulers taalgebruik), is de staaf recht.</a:t>
                </a:r>
              </a:p>
              <a:p>
                <a:endParaRPr lang="nl-NL" b="1" dirty="0">
                  <a:solidFill>
                    <a:schemeClr val="bg1"/>
                  </a:solidFill>
                </a:endParaRPr>
              </a:p>
              <a:p>
                <a:r>
                  <a:rPr lang="nl-NL" b="1" dirty="0">
                    <a:solidFill>
                      <a:schemeClr val="bg1"/>
                    </a:solidFill>
                  </a:rPr>
                  <a:t>Euler redeneert nu als volgt: </a:t>
                </a:r>
              </a:p>
              <a:p>
                <a:pPr>
                  <a:spcBef>
                    <a:spcPts val="600"/>
                  </a:spcBef>
                </a:pPr>
                <a:r>
                  <a:rPr lang="nl-NL" b="1" dirty="0">
                    <a:solidFill>
                      <a:schemeClr val="bg1"/>
                    </a:solidFill>
                  </a:rPr>
                  <a:t>Als </a:t>
                </a:r>
                <a14:m>
                  <m:oMath xmlns:m="http://schemas.openxmlformats.org/officeDocument/2006/math">
                    <m:r>
                      <a:rPr lang="nl-NL" b="1" i="1" smtClean="0">
                        <a:solidFill>
                          <a:schemeClr val="bg1"/>
                        </a:solidFill>
                        <a:latin typeface="Cambria Math" panose="02040503050406030204" pitchFamily="18" charset="0"/>
                      </a:rPr>
                      <m:t>𝒄</m:t>
                    </m:r>
                  </m:oMath>
                </a14:m>
                <a:r>
                  <a:rPr lang="nl-NL" b="1" dirty="0">
                    <a:solidFill>
                      <a:schemeClr val="bg1"/>
                    </a:solidFill>
                  </a:rPr>
                  <a:t> heel klein is, kan </a:t>
                </a:r>
                <a14:m>
                  <m:oMath xmlns:m="http://schemas.openxmlformats.org/officeDocument/2006/math">
                    <m:r>
                      <a:rPr lang="nl-NL" b="1" i="1" smtClean="0">
                        <a:solidFill>
                          <a:schemeClr val="bg1"/>
                        </a:solidFill>
                        <a:latin typeface="Cambria Math" panose="02040503050406030204" pitchFamily="18" charset="0"/>
                      </a:rPr>
                      <m:t>𝒙</m:t>
                    </m:r>
                  </m:oMath>
                </a14:m>
                <a:r>
                  <a:rPr lang="nl-NL" b="1" dirty="0">
                    <a:solidFill>
                      <a:schemeClr val="bg1"/>
                    </a:solidFill>
                  </a:rPr>
                  <a:t> eveneens niet groot worden, </a:t>
                </a:r>
              </a:p>
              <a:p>
                <a:pPr>
                  <a:spcBef>
                    <a:spcPts val="600"/>
                  </a:spcBef>
                </a:pPr>
                <a:r>
                  <a:rPr lang="nl-NL" b="1" dirty="0">
                    <a:solidFill>
                      <a:schemeClr val="bg1"/>
                    </a:solidFill>
                  </a:rPr>
                  <a:t>Dan is (als </a:t>
                </a:r>
                <a14:m>
                  <m:oMath xmlns:m="http://schemas.openxmlformats.org/officeDocument/2006/math">
                    <m:r>
                      <a:rPr lang="nl-NL" b="1" i="1" smtClean="0">
                        <a:solidFill>
                          <a:schemeClr val="bg1"/>
                        </a:solidFill>
                        <a:latin typeface="Cambria Math" panose="02040503050406030204" pitchFamily="18" charset="0"/>
                      </a:rPr>
                      <m:t>𝒂</m:t>
                    </m:r>
                  </m:oMath>
                </a14:m>
                <a:r>
                  <a:rPr lang="nl-NL" b="1" dirty="0">
                    <a:solidFill>
                      <a:schemeClr val="bg1"/>
                    </a:solidFill>
                  </a:rPr>
                  <a:t> niet heel klein): </a:t>
                </a:r>
                <a14:m>
                  <m:oMath xmlns:m="http://schemas.openxmlformats.org/officeDocument/2006/math">
                    <m:r>
                      <a:rPr lang="nl-NL" b="1" i="1">
                        <a:solidFill>
                          <a:schemeClr val="bg1"/>
                        </a:solidFill>
                        <a:latin typeface="Cambria Math" panose="02040503050406030204" pitchFamily="18" charset="0"/>
                      </a:rPr>
                      <m:t>𝒅𝒚</m:t>
                    </m:r>
                    <m:r>
                      <a:rPr lang="nl-NL" b="1" i="1">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e>
                        </m:d>
                        <m:r>
                          <a:rPr lang="nl-NL" b="1" i="1">
                            <a:solidFill>
                              <a:schemeClr val="bg1"/>
                            </a:solidFill>
                            <a:latin typeface="Cambria Math" panose="02040503050406030204" pitchFamily="18" charset="0"/>
                          </a:rPr>
                          <m:t>𝒅𝒙</m:t>
                        </m:r>
                      </m:num>
                      <m:den>
                        <m:rad>
                          <m:radPr>
                            <m:degHide m:val="on"/>
                            <m:ctrlPr>
                              <a:rPr lang="nl-NL" b="1" i="1">
                                <a:solidFill>
                                  <a:schemeClr val="bg1"/>
                                </a:solidFill>
                                <a:latin typeface="Cambria Math" panose="02040503050406030204" pitchFamily="18" charset="0"/>
                              </a:rPr>
                            </m:ctrlPr>
                          </m:radPr>
                          <m:deg/>
                          <m:e>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d>
                              <m:dPr>
                                <m:ctrlPr>
                                  <a:rPr lang="nl-NL" b="1" i="1">
                                    <a:solidFill>
                                      <a:schemeClr val="bg1"/>
                                    </a:solidFill>
                                    <a:latin typeface="Cambria Math" panose="02040503050406030204" pitchFamily="18" charset="0"/>
                                  </a:rPr>
                                </m:ctrlPr>
                              </m:dPr>
                              <m:e>
                                <m:r>
                                  <a:rPr lang="nl-NL" b="1" i="1">
                                    <a:solidFill>
                                      <a:schemeClr val="bg1"/>
                                    </a:solidFill>
                                    <a:latin typeface="Cambria Math" panose="02040503050406030204" pitchFamily="18" charset="0"/>
                                  </a:rPr>
                                  <m:t>𝟐</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e>
                            </m:d>
                          </m:e>
                        </m:rad>
                      </m:den>
                    </m:f>
                    <m:r>
                      <a:rPr lang="nl-NL" b="1" i="1" smtClean="0">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𝒂</m:t>
                        </m:r>
                        <m:r>
                          <a:rPr lang="nl-NL" b="1" i="1">
                            <a:solidFill>
                              <a:schemeClr val="bg1"/>
                            </a:solidFill>
                            <a:latin typeface="Cambria Math" panose="02040503050406030204" pitchFamily="18" charset="0"/>
                          </a:rPr>
                          <m:t>𝒅𝒙</m:t>
                        </m:r>
                      </m:num>
                      <m:den>
                        <m:rad>
                          <m:radPr>
                            <m:degHide m:val="on"/>
                            <m:ctrlPr>
                              <a:rPr lang="nl-NL" b="1" i="1">
                                <a:solidFill>
                                  <a:schemeClr val="bg1"/>
                                </a:solidFill>
                                <a:latin typeface="Cambria Math" panose="02040503050406030204" pitchFamily="18" charset="0"/>
                              </a:rPr>
                            </m:ctrlPr>
                          </m:radPr>
                          <m:deg/>
                          <m:e>
                            <m:r>
                              <a:rPr lang="nl-NL" b="1" i="1" smtClean="0">
                                <a:solidFill>
                                  <a:schemeClr val="bg1"/>
                                </a:solidFill>
                                <a:latin typeface="Cambria Math" panose="02040503050406030204" pitchFamily="18" charset="0"/>
                              </a:rPr>
                              <m:t>𝟐</m:t>
                            </m:r>
                            <m:d>
                              <m:dPr>
                                <m:ctrlPr>
                                  <a:rPr lang="nl-NL" b="1" i="1">
                                    <a:solidFill>
                                      <a:schemeClr val="bg1"/>
                                    </a:solidFill>
                                    <a:latin typeface="Cambria Math" panose="02040503050406030204" pitchFamily="18" charset="0"/>
                                  </a:rPr>
                                </m:ctrlPr>
                              </m:dPr>
                              <m:e>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𝒄</m:t>
                                    </m:r>
                                  </m:e>
                                  <m:sup>
                                    <m:r>
                                      <a:rPr lang="nl-NL" b="1" i="1">
                                        <a:solidFill>
                                          <a:schemeClr val="bg1"/>
                                        </a:solidFill>
                                        <a:latin typeface="Cambria Math" panose="02040503050406030204" pitchFamily="18" charset="0"/>
                                      </a:rPr>
                                      <m:t>𝟐</m:t>
                                    </m:r>
                                  </m:sup>
                                </m:sSup>
                                <m:r>
                                  <a:rPr lang="nl-NL" b="1" i="1">
                                    <a:solidFill>
                                      <a:schemeClr val="bg1"/>
                                    </a:solidFill>
                                    <a:latin typeface="Cambria Math" panose="02040503050406030204" pitchFamily="18" charset="0"/>
                                  </a:rPr>
                                  <m:t>−</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𝒙</m:t>
                                    </m:r>
                                  </m:e>
                                  <m:sup>
                                    <m:r>
                                      <a:rPr lang="nl-NL" b="1" i="1">
                                        <a:solidFill>
                                          <a:schemeClr val="bg1"/>
                                        </a:solidFill>
                                        <a:latin typeface="Cambria Math" panose="02040503050406030204" pitchFamily="18" charset="0"/>
                                      </a:rPr>
                                      <m:t>𝟐</m:t>
                                    </m:r>
                                  </m:sup>
                                </m:sSup>
                              </m:e>
                            </m:d>
                          </m:e>
                        </m:rad>
                      </m:den>
                    </m:f>
                  </m:oMath>
                </a14:m>
                <a:endParaRPr lang="nl-NL" b="1" i="1" dirty="0">
                  <a:solidFill>
                    <a:schemeClr val="bg1"/>
                  </a:solidFill>
                  <a:latin typeface="Cambria Math" panose="02040503050406030204" pitchFamily="18" charset="0"/>
                </a:endParaRPr>
              </a:p>
              <a:p>
                <a:pPr>
                  <a:spcBef>
                    <a:spcPts val="600"/>
                  </a:spcBef>
                </a:pPr>
                <a14:m>
                  <m:oMath xmlns:m="http://schemas.openxmlformats.org/officeDocument/2006/math">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𝒚</m:t>
                    </m:r>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𝒂</m:t>
                        </m:r>
                      </m:num>
                      <m:den>
                        <m:rad>
                          <m:radPr>
                            <m:degHide m:val="on"/>
                            <m:ctrlPr>
                              <a:rPr lang="nl-NL" b="1" i="1" smtClean="0">
                                <a:solidFill>
                                  <a:schemeClr val="bg1"/>
                                </a:solidFill>
                                <a:latin typeface="Cambria Math" panose="02040503050406030204" pitchFamily="18" charset="0"/>
                              </a:rPr>
                            </m:ctrlPr>
                          </m:radPr>
                          <m:deg/>
                          <m:e>
                            <m:r>
                              <a:rPr lang="nl-NL" b="1" i="1" smtClean="0">
                                <a:solidFill>
                                  <a:schemeClr val="bg1"/>
                                </a:solidFill>
                                <a:latin typeface="Cambria Math" panose="02040503050406030204" pitchFamily="18" charset="0"/>
                              </a:rPr>
                              <m:t>𝟐</m:t>
                            </m:r>
                          </m:e>
                        </m:rad>
                      </m:den>
                    </m:f>
                    <m:func>
                      <m:funcPr>
                        <m:ctrlPr>
                          <a:rPr lang="nl-NL" b="1" i="1" smtClean="0">
                            <a:solidFill>
                              <a:schemeClr val="bg1"/>
                            </a:solidFill>
                            <a:latin typeface="Cambria Math" panose="02040503050406030204" pitchFamily="18" charset="0"/>
                          </a:rPr>
                        </m:ctrlPr>
                      </m:funcPr>
                      <m:fName>
                        <m:r>
                          <a:rPr lang="nl-NL" b="1" i="0" smtClean="0">
                            <a:solidFill>
                              <a:schemeClr val="bg1"/>
                            </a:solidFill>
                            <a:latin typeface="Cambria Math" panose="02040503050406030204" pitchFamily="18" charset="0"/>
                          </a:rPr>
                          <m:t>𝐚𝐫𝐜𝐬𝐢𝐧</m:t>
                        </m:r>
                      </m:fName>
                      <m:e>
                        <m:d>
                          <m:dPr>
                            <m:ctrlPr>
                              <a:rPr lang="nl-NL" b="1" i="1" smtClean="0">
                                <a:solidFill>
                                  <a:schemeClr val="bg1"/>
                                </a:solidFill>
                                <a:latin typeface="Cambria Math" panose="02040503050406030204" pitchFamily="18" charset="0"/>
                              </a:rPr>
                            </m:ctrlPr>
                          </m:dPr>
                          <m:e>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𝒙</m:t>
                                </m:r>
                              </m:num>
                              <m:den>
                                <m:r>
                                  <a:rPr lang="nl-NL" b="1" i="1" smtClean="0">
                                    <a:solidFill>
                                      <a:schemeClr val="bg1"/>
                                    </a:solidFill>
                                    <a:latin typeface="Cambria Math" panose="02040503050406030204" pitchFamily="18" charset="0"/>
                                  </a:rPr>
                                  <m:t>𝒄</m:t>
                                </m:r>
                              </m:den>
                            </m:f>
                          </m:e>
                        </m:d>
                      </m:e>
                    </m:func>
                  </m:oMath>
                </a14:m>
                <a:r>
                  <a:rPr lang="nl-NL" b="1" dirty="0">
                    <a:solidFill>
                      <a:schemeClr val="bg1"/>
                    </a:solidFill>
                  </a:rPr>
                  <a:t>  (sinuslijn)</a:t>
                </a:r>
              </a:p>
              <a:p>
                <a:r>
                  <a:rPr lang="nl-NL" b="1" dirty="0">
                    <a:solidFill>
                      <a:schemeClr val="bg1"/>
                    </a:solidFill>
                  </a:rPr>
                  <a:t> </a:t>
                </a:r>
                <a14:m>
                  <m:oMath xmlns:m="http://schemas.openxmlformats.org/officeDocument/2006/math">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𝒄</m:t>
                    </m:r>
                    <m:r>
                      <a:rPr lang="nl-NL" b="1" i="1" smtClean="0">
                        <a:solidFill>
                          <a:schemeClr val="bg1"/>
                        </a:solidFill>
                        <a:latin typeface="Cambria Math" panose="02040503050406030204" pitchFamily="18" charset="0"/>
                        <a:ea typeface="Cambria Math" panose="02040503050406030204" pitchFamily="18" charset="0"/>
                      </a:rPr>
                      <m:t>∙</m:t>
                    </m:r>
                    <m:r>
                      <a:rPr lang="nl-NL" b="1" i="1" smtClean="0">
                        <a:solidFill>
                          <a:schemeClr val="bg1"/>
                        </a:solidFill>
                        <a:latin typeface="Cambria Math" panose="02040503050406030204" pitchFamily="18" charset="0"/>
                      </a:rPr>
                      <m:t>𝒔𝒊𝒏</m:t>
                    </m:r>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𝒚</m:t>
                        </m:r>
                        <m:rad>
                          <m:radPr>
                            <m:degHide m:val="on"/>
                            <m:ctrlPr>
                              <a:rPr lang="nl-NL" b="1" i="1" smtClean="0">
                                <a:solidFill>
                                  <a:schemeClr val="bg1"/>
                                </a:solidFill>
                                <a:latin typeface="Cambria Math" panose="02040503050406030204" pitchFamily="18" charset="0"/>
                              </a:rPr>
                            </m:ctrlPr>
                          </m:radPr>
                          <m:deg/>
                          <m:e>
                            <m:r>
                              <a:rPr lang="nl-NL" b="1" i="1" smtClean="0">
                                <a:solidFill>
                                  <a:schemeClr val="bg1"/>
                                </a:solidFill>
                                <a:latin typeface="Cambria Math" panose="02040503050406030204" pitchFamily="18" charset="0"/>
                              </a:rPr>
                              <m:t>𝟐</m:t>
                            </m:r>
                          </m:e>
                        </m:rad>
                      </m:num>
                      <m:den>
                        <m:r>
                          <a:rPr lang="nl-NL" b="1" i="1" smtClean="0">
                            <a:solidFill>
                              <a:schemeClr val="bg1"/>
                            </a:solidFill>
                            <a:latin typeface="Cambria Math" panose="02040503050406030204" pitchFamily="18" charset="0"/>
                          </a:rPr>
                          <m:t>𝒂</m:t>
                        </m:r>
                      </m:den>
                    </m:f>
                    <m:r>
                      <a:rPr lang="nl-NL" b="1" i="1" smtClean="0">
                        <a:solidFill>
                          <a:schemeClr val="bg1"/>
                        </a:solidFill>
                        <a:latin typeface="Cambria Math" panose="02040503050406030204" pitchFamily="18" charset="0"/>
                      </a:rPr>
                      <m:t>)</m:t>
                    </m:r>
                  </m:oMath>
                </a14:m>
                <a:r>
                  <a:rPr lang="nl-NL" b="1" dirty="0">
                    <a:solidFill>
                      <a:schemeClr val="bg1"/>
                    </a:solidFill>
                  </a:rPr>
                  <a:t> en als </a:t>
                </a:r>
                <a14:m>
                  <m:oMath xmlns:m="http://schemas.openxmlformats.org/officeDocument/2006/math">
                    <m:r>
                      <a:rPr lang="nl-NL" b="1" i="1" smtClean="0">
                        <a:solidFill>
                          <a:schemeClr val="bg1"/>
                        </a:solidFill>
                        <a:latin typeface="Cambria Math" panose="02040503050406030204" pitchFamily="18" charset="0"/>
                      </a:rPr>
                      <m:t>𝒙</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𝒄</m:t>
                    </m:r>
                  </m:oMath>
                </a14:m>
                <a:r>
                  <a:rPr lang="nl-NL" b="1" dirty="0">
                    <a:solidFill>
                      <a:schemeClr val="bg1"/>
                    </a:solidFill>
                  </a:rPr>
                  <a:t>, is </a:t>
                </a:r>
                <a14:m>
                  <m:oMath xmlns:m="http://schemas.openxmlformats.org/officeDocument/2006/math">
                    <m:f>
                      <m:fPr>
                        <m:ctrlPr>
                          <a:rPr lang="nl-NL" b="1" i="1" smtClean="0">
                            <a:solidFill>
                              <a:schemeClr val="bg1"/>
                            </a:solidFill>
                            <a:latin typeface="Cambria Math" panose="02040503050406030204" pitchFamily="18" charset="0"/>
                          </a:rPr>
                        </m:ctrlPr>
                      </m:fPr>
                      <m:num>
                        <m:r>
                          <a:rPr lang="nl-NL" b="1" i="1" smtClean="0">
                            <a:solidFill>
                              <a:schemeClr val="bg1"/>
                            </a:solidFill>
                            <a:latin typeface="Cambria Math" panose="02040503050406030204" pitchFamily="18" charset="0"/>
                          </a:rPr>
                          <m:t>𝒚</m:t>
                        </m:r>
                        <m:rad>
                          <m:radPr>
                            <m:degHide m:val="on"/>
                            <m:ctrlPr>
                              <a:rPr lang="nl-NL" b="1" i="1" smtClean="0">
                                <a:solidFill>
                                  <a:schemeClr val="bg1"/>
                                </a:solidFill>
                                <a:latin typeface="Cambria Math" panose="02040503050406030204" pitchFamily="18" charset="0"/>
                              </a:rPr>
                            </m:ctrlPr>
                          </m:radPr>
                          <m:deg/>
                          <m:e>
                            <m:r>
                              <a:rPr lang="nl-NL" b="1" i="1" smtClean="0">
                                <a:solidFill>
                                  <a:schemeClr val="bg1"/>
                                </a:solidFill>
                                <a:latin typeface="Cambria Math" panose="02040503050406030204" pitchFamily="18" charset="0"/>
                              </a:rPr>
                              <m:t>𝟐</m:t>
                            </m:r>
                          </m:e>
                        </m:rad>
                      </m:num>
                      <m:den>
                        <m:r>
                          <a:rPr lang="nl-NL" b="1" i="1" smtClean="0">
                            <a:solidFill>
                              <a:schemeClr val="bg1"/>
                            </a:solidFill>
                            <a:latin typeface="Cambria Math" panose="02040503050406030204" pitchFamily="18" charset="0"/>
                          </a:rPr>
                          <m:t>𝒂</m:t>
                        </m:r>
                      </m:den>
                    </m:f>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r>
                          <a:rPr lang="nl-NL" b="1" i="1" smtClean="0">
                            <a:solidFill>
                              <a:schemeClr val="bg1"/>
                            </a:solidFill>
                            <a:latin typeface="Cambria Math" panose="02040503050406030204" pitchFamily="18" charset="0"/>
                            <a:ea typeface="Cambria Math" panose="02040503050406030204" pitchFamily="18" charset="0"/>
                          </a:rPr>
                          <m:t>𝝅</m:t>
                        </m:r>
                      </m:num>
                      <m:den>
                        <m:r>
                          <a:rPr lang="nl-NL" b="1" i="1" smtClean="0">
                            <a:solidFill>
                              <a:schemeClr val="bg1"/>
                            </a:solidFill>
                            <a:latin typeface="Cambria Math" panose="02040503050406030204" pitchFamily="18" charset="0"/>
                            <a:ea typeface="Cambria Math" panose="02040503050406030204" pitchFamily="18" charset="0"/>
                          </a:rPr>
                          <m:t>𝟐</m:t>
                        </m:r>
                      </m:den>
                    </m:f>
                  </m:oMath>
                </a14:m>
                <a:endParaRPr lang="nl-NL" b="1" dirty="0">
                  <a:solidFill>
                    <a:schemeClr val="bg1"/>
                  </a:solidFill>
                </a:endParaRPr>
              </a:p>
              <a:p>
                <a:r>
                  <a:rPr lang="nl-NL" b="1" dirty="0">
                    <a:solidFill>
                      <a:schemeClr val="bg1"/>
                    </a:solidFill>
                  </a:rPr>
                  <a:t>Met </a:t>
                </a:r>
                <a14:m>
                  <m:oMath xmlns:m="http://schemas.openxmlformats.org/officeDocument/2006/math">
                    <m:r>
                      <a:rPr lang="nl-NL" b="1" i="1" smtClean="0">
                        <a:solidFill>
                          <a:schemeClr val="bg1"/>
                        </a:solidFill>
                        <a:latin typeface="Cambria Math" panose="02040503050406030204" pitchFamily="18" charset="0"/>
                      </a:rPr>
                      <m:t>𝑳</m:t>
                    </m:r>
                    <m:r>
                      <a:rPr lang="nl-NL" b="1" i="1" smtClean="0">
                        <a:solidFill>
                          <a:schemeClr val="bg1"/>
                        </a:solidFill>
                        <a:latin typeface="Cambria Math" panose="02040503050406030204" pitchFamily="18" charset="0"/>
                      </a:rPr>
                      <m:t>=</m:t>
                    </m:r>
                    <m:r>
                      <a:rPr lang="nl-NL" b="1" i="1" smtClean="0">
                        <a:solidFill>
                          <a:schemeClr val="bg1"/>
                        </a:solidFill>
                        <a:latin typeface="Cambria Math" panose="02040503050406030204" pitchFamily="18" charset="0"/>
                      </a:rPr>
                      <m:t>𝑨𝑩</m:t>
                    </m:r>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r>
                          <a:rPr lang="nl-NL" b="1" i="1" smtClean="0">
                            <a:solidFill>
                              <a:schemeClr val="bg1"/>
                            </a:solidFill>
                            <a:latin typeface="Cambria Math" panose="02040503050406030204" pitchFamily="18" charset="0"/>
                            <a:ea typeface="Cambria Math" panose="02040503050406030204" pitchFamily="18" charset="0"/>
                          </a:rPr>
                          <m:t>𝝅</m:t>
                        </m:r>
                        <m:r>
                          <a:rPr lang="nl-NL" b="1" i="1" smtClean="0">
                            <a:solidFill>
                              <a:schemeClr val="bg1"/>
                            </a:solidFill>
                            <a:latin typeface="Cambria Math" panose="02040503050406030204" pitchFamily="18" charset="0"/>
                            <a:ea typeface="Cambria Math" panose="02040503050406030204" pitchFamily="18" charset="0"/>
                          </a:rPr>
                          <m:t>𝒂</m:t>
                        </m:r>
                      </m:num>
                      <m:den>
                        <m:rad>
                          <m:radPr>
                            <m:degHide m:val="on"/>
                            <m:ctrlPr>
                              <a:rPr lang="nl-NL" b="1" i="1" smtClean="0">
                                <a:solidFill>
                                  <a:schemeClr val="bg1"/>
                                </a:solidFill>
                                <a:latin typeface="Cambria Math" panose="02040503050406030204" pitchFamily="18" charset="0"/>
                                <a:ea typeface="Cambria Math" panose="02040503050406030204" pitchFamily="18" charset="0"/>
                              </a:rPr>
                            </m:ctrlPr>
                          </m:radPr>
                          <m:deg/>
                          <m:e>
                            <m:r>
                              <a:rPr lang="nl-NL" b="1" i="1" smtClean="0">
                                <a:solidFill>
                                  <a:schemeClr val="bg1"/>
                                </a:solidFill>
                                <a:latin typeface="Cambria Math" panose="02040503050406030204" pitchFamily="18" charset="0"/>
                                <a:ea typeface="Cambria Math" panose="02040503050406030204" pitchFamily="18" charset="0"/>
                              </a:rPr>
                              <m:t>𝟐</m:t>
                            </m:r>
                          </m:e>
                        </m:rad>
                      </m:den>
                    </m:f>
                    <m:r>
                      <a:rPr lang="nl-NL" b="1" i="0" smtClean="0">
                        <a:solidFill>
                          <a:schemeClr val="bg1"/>
                        </a:solidFill>
                        <a:latin typeface="Cambria Math" panose="02040503050406030204" pitchFamily="18" charset="0"/>
                        <a:ea typeface="Cambria Math" panose="02040503050406030204" pitchFamily="18" charset="0"/>
                      </a:rPr>
                      <m:t>→</m:t>
                    </m:r>
                    <m:r>
                      <a:rPr lang="nl-NL" b="1" i="0" smtClean="0">
                        <a:solidFill>
                          <a:schemeClr val="bg1"/>
                        </a:solidFill>
                        <a:latin typeface="Cambria Math" panose="02040503050406030204" pitchFamily="18" charset="0"/>
                        <a:ea typeface="Cambria Math" panose="02040503050406030204" pitchFamily="18" charset="0"/>
                      </a:rPr>
                      <m:t>𝐚</m:t>
                    </m:r>
                    <m:r>
                      <a:rPr lang="nl-NL" b="1" i="0" smtClean="0">
                        <a:solidFill>
                          <a:schemeClr val="bg1"/>
                        </a:solidFill>
                        <a:latin typeface="Cambria Math" panose="02040503050406030204" pitchFamily="18" charset="0"/>
                        <a:ea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rad>
                          <m:radPr>
                            <m:degHide m:val="on"/>
                            <m:ctrlPr>
                              <a:rPr lang="nl-NL" b="1" i="1" smtClean="0">
                                <a:solidFill>
                                  <a:schemeClr val="bg1"/>
                                </a:solidFill>
                                <a:latin typeface="Cambria Math" panose="02040503050406030204" pitchFamily="18" charset="0"/>
                                <a:ea typeface="Cambria Math" panose="02040503050406030204" pitchFamily="18" charset="0"/>
                              </a:rPr>
                            </m:ctrlPr>
                          </m:radPr>
                          <m:deg/>
                          <m:e>
                            <m:r>
                              <a:rPr lang="nl-NL" b="1" i="1" smtClean="0">
                                <a:solidFill>
                                  <a:schemeClr val="bg1"/>
                                </a:solidFill>
                                <a:latin typeface="Cambria Math" panose="02040503050406030204" pitchFamily="18" charset="0"/>
                                <a:ea typeface="Cambria Math" panose="02040503050406030204" pitchFamily="18" charset="0"/>
                              </a:rPr>
                              <m:t>𝟐</m:t>
                            </m:r>
                          </m:e>
                        </m:rad>
                      </m:num>
                      <m:den>
                        <m:r>
                          <a:rPr lang="nl-NL" b="1" i="1" smtClean="0">
                            <a:solidFill>
                              <a:schemeClr val="bg1"/>
                            </a:solidFill>
                            <a:latin typeface="Cambria Math" panose="02040503050406030204" pitchFamily="18" charset="0"/>
                            <a:ea typeface="Cambria Math" panose="02040503050406030204" pitchFamily="18" charset="0"/>
                          </a:rPr>
                          <m:t>𝝅</m:t>
                        </m:r>
                      </m:den>
                    </m:f>
                    <m:r>
                      <a:rPr lang="nl-NL" b="1" i="1" smtClean="0">
                        <a:solidFill>
                          <a:schemeClr val="bg1"/>
                        </a:solidFill>
                        <a:latin typeface="Cambria Math" panose="02040503050406030204" pitchFamily="18" charset="0"/>
                        <a:ea typeface="Cambria Math" panose="02040503050406030204" pitchFamily="18" charset="0"/>
                      </a:rPr>
                      <m:t>𝑳</m:t>
                    </m:r>
                  </m:oMath>
                </a14:m>
                <a:r>
                  <a:rPr lang="nl-NL" b="1" dirty="0">
                    <a:solidFill>
                      <a:schemeClr val="bg1"/>
                    </a:solidFill>
                  </a:rPr>
                  <a:t> en </a:t>
                </a:r>
                <a14:m>
                  <m:oMath xmlns:m="http://schemas.openxmlformats.org/officeDocument/2006/math">
                    <m:r>
                      <a:rPr lang="nl-NL" b="1" i="1" smtClean="0">
                        <a:solidFill>
                          <a:schemeClr val="bg1"/>
                        </a:solidFill>
                        <a:latin typeface="Cambria Math" panose="02040503050406030204" pitchFamily="18" charset="0"/>
                      </a:rPr>
                      <m:t>𝑷</m:t>
                    </m:r>
                    <m:r>
                      <a:rPr lang="nl-NL" b="1" i="1" smtClean="0">
                        <a:solidFill>
                          <a:schemeClr val="bg1"/>
                        </a:solidFill>
                        <a:latin typeface="Cambria Math" panose="02040503050406030204" pitchFamily="18" charset="0"/>
                      </a:rPr>
                      <m:t>=</m:t>
                    </m:r>
                    <m:f>
                      <m:fPr>
                        <m:ctrlPr>
                          <a:rPr lang="nl-NL" b="1" i="1">
                            <a:solidFill>
                              <a:schemeClr val="bg1"/>
                            </a:solidFill>
                            <a:latin typeface="Cambria Math" panose="02040503050406030204" pitchFamily="18" charset="0"/>
                          </a:rPr>
                        </m:ctrlPr>
                      </m:fPr>
                      <m:num>
                        <m:r>
                          <a:rPr lang="nl-NL" b="1" i="1">
                            <a:solidFill>
                              <a:schemeClr val="bg1"/>
                            </a:solidFill>
                            <a:latin typeface="Cambria Math" panose="02040503050406030204" pitchFamily="18" charset="0"/>
                          </a:rPr>
                          <m:t>𝟐</m:t>
                        </m:r>
                        <m:r>
                          <a:rPr lang="nl-NL" b="1" i="1">
                            <a:solidFill>
                              <a:schemeClr val="bg1"/>
                            </a:solidFill>
                            <a:latin typeface="Cambria Math" panose="02040503050406030204" pitchFamily="18" charset="0"/>
                          </a:rPr>
                          <m:t>𝑬</m:t>
                        </m:r>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𝒌</m:t>
                            </m:r>
                          </m:e>
                          <m:sup>
                            <m:r>
                              <a:rPr lang="nl-NL" b="1" i="1">
                                <a:solidFill>
                                  <a:schemeClr val="bg1"/>
                                </a:solidFill>
                                <a:latin typeface="Cambria Math" panose="02040503050406030204" pitchFamily="18" charset="0"/>
                              </a:rPr>
                              <m:t>𝟐</m:t>
                            </m:r>
                          </m:sup>
                        </m:sSup>
                      </m:num>
                      <m:den>
                        <m:sSup>
                          <m:sSupPr>
                            <m:ctrlPr>
                              <a:rPr lang="nl-NL" b="1" i="1">
                                <a:solidFill>
                                  <a:schemeClr val="bg1"/>
                                </a:solidFill>
                                <a:latin typeface="Cambria Math" panose="02040503050406030204" pitchFamily="18" charset="0"/>
                              </a:rPr>
                            </m:ctrlPr>
                          </m:sSupPr>
                          <m:e>
                            <m:r>
                              <a:rPr lang="nl-NL" b="1" i="1">
                                <a:solidFill>
                                  <a:schemeClr val="bg1"/>
                                </a:solidFill>
                                <a:latin typeface="Cambria Math" panose="02040503050406030204" pitchFamily="18" charset="0"/>
                              </a:rPr>
                              <m:t>𝒂</m:t>
                            </m:r>
                          </m:e>
                          <m:sup>
                            <m:r>
                              <a:rPr lang="nl-NL" b="1" i="1">
                                <a:solidFill>
                                  <a:schemeClr val="bg1"/>
                                </a:solidFill>
                                <a:latin typeface="Cambria Math" panose="02040503050406030204" pitchFamily="18" charset="0"/>
                              </a:rPr>
                              <m:t>𝟐</m:t>
                            </m:r>
                          </m:sup>
                        </m:sSup>
                      </m:den>
                    </m:f>
                  </m:oMath>
                </a14:m>
                <a:r>
                  <a:rPr lang="nl-NL" b="1" dirty="0">
                    <a:solidFill>
                      <a:schemeClr val="bg1"/>
                    </a:solidFill>
                  </a:rPr>
                  <a:t> volgt dan </a:t>
                </a:r>
                <a14:m>
                  <m:oMath xmlns:m="http://schemas.openxmlformats.org/officeDocument/2006/math">
                    <m:r>
                      <a:rPr lang="nl-NL" b="1" i="1" smtClean="0">
                        <a:solidFill>
                          <a:schemeClr val="bg1"/>
                        </a:solidFill>
                        <a:latin typeface="Cambria Math" panose="02040503050406030204" pitchFamily="18" charset="0"/>
                      </a:rPr>
                      <m:t>𝑷</m:t>
                    </m:r>
                    <m:r>
                      <a:rPr lang="nl-NL" b="1" i="1" smtClean="0">
                        <a:solidFill>
                          <a:schemeClr val="bg1"/>
                        </a:solidFill>
                        <a:latin typeface="Cambria Math" panose="02040503050406030204" pitchFamily="18" charset="0"/>
                      </a:rPr>
                      <m:t>=</m:t>
                    </m:r>
                    <m:f>
                      <m:fPr>
                        <m:ctrlPr>
                          <a:rPr lang="nl-NL" b="1" i="1" smtClean="0">
                            <a:solidFill>
                              <a:schemeClr val="bg1"/>
                            </a:solidFill>
                            <a:latin typeface="Cambria Math" panose="02040503050406030204" pitchFamily="18" charset="0"/>
                            <a:ea typeface="Cambria Math" panose="02040503050406030204" pitchFamily="18" charset="0"/>
                          </a:rPr>
                        </m:ctrlPr>
                      </m:fPr>
                      <m:num>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𝝅</m:t>
                            </m:r>
                          </m:e>
                          <m:sup>
                            <m:r>
                              <a:rPr lang="nl-NL" b="1" i="1" smtClean="0">
                                <a:solidFill>
                                  <a:schemeClr val="bg1"/>
                                </a:solidFill>
                                <a:latin typeface="Cambria Math" panose="02040503050406030204" pitchFamily="18" charset="0"/>
                                <a:ea typeface="Cambria Math" panose="02040503050406030204" pitchFamily="18" charset="0"/>
                              </a:rPr>
                              <m:t>𝟐</m:t>
                            </m:r>
                          </m:sup>
                        </m:sSup>
                        <m:r>
                          <a:rPr lang="nl-NL" b="1" i="1" smtClean="0">
                            <a:solidFill>
                              <a:schemeClr val="bg1"/>
                            </a:solidFill>
                            <a:latin typeface="Cambria Math" panose="02040503050406030204" pitchFamily="18" charset="0"/>
                            <a:ea typeface="Cambria Math" panose="02040503050406030204" pitchFamily="18" charset="0"/>
                          </a:rPr>
                          <m:t>𝑬</m:t>
                        </m:r>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𝒌</m:t>
                            </m:r>
                          </m:e>
                          <m:sup>
                            <m:r>
                              <a:rPr lang="nl-NL" b="1" i="1" smtClean="0">
                                <a:solidFill>
                                  <a:schemeClr val="bg1"/>
                                </a:solidFill>
                                <a:latin typeface="Cambria Math" panose="02040503050406030204" pitchFamily="18" charset="0"/>
                                <a:ea typeface="Cambria Math" panose="02040503050406030204" pitchFamily="18" charset="0"/>
                              </a:rPr>
                              <m:t>𝟐</m:t>
                            </m:r>
                          </m:sup>
                        </m:sSup>
                      </m:num>
                      <m:den>
                        <m:sSup>
                          <m:sSupPr>
                            <m:ctrlPr>
                              <a:rPr lang="nl-NL" b="1" i="1" smtClean="0">
                                <a:solidFill>
                                  <a:schemeClr val="bg1"/>
                                </a:solidFill>
                                <a:latin typeface="Cambria Math" panose="02040503050406030204" pitchFamily="18" charset="0"/>
                                <a:ea typeface="Cambria Math" panose="02040503050406030204" pitchFamily="18" charset="0"/>
                              </a:rPr>
                            </m:ctrlPr>
                          </m:sSupPr>
                          <m:e>
                            <m:r>
                              <a:rPr lang="nl-NL" b="1" i="1" smtClean="0">
                                <a:solidFill>
                                  <a:schemeClr val="bg1"/>
                                </a:solidFill>
                                <a:latin typeface="Cambria Math" panose="02040503050406030204" pitchFamily="18" charset="0"/>
                                <a:ea typeface="Cambria Math" panose="02040503050406030204" pitchFamily="18" charset="0"/>
                              </a:rPr>
                              <m:t>𝑳</m:t>
                            </m:r>
                          </m:e>
                          <m:sup>
                            <m:r>
                              <a:rPr lang="nl-NL" b="1" i="1" smtClean="0">
                                <a:solidFill>
                                  <a:schemeClr val="bg1"/>
                                </a:solidFill>
                                <a:latin typeface="Cambria Math" panose="02040503050406030204" pitchFamily="18" charset="0"/>
                                <a:ea typeface="Cambria Math" panose="02040503050406030204" pitchFamily="18" charset="0"/>
                              </a:rPr>
                              <m:t>𝟐</m:t>
                            </m:r>
                          </m:sup>
                        </m:sSup>
                      </m:den>
                    </m:f>
                  </m:oMath>
                </a14:m>
                <a:endParaRPr lang="nl-NL" b="1" dirty="0">
                  <a:solidFill>
                    <a:schemeClr val="bg1"/>
                  </a:solidFill>
                </a:endParaRPr>
              </a:p>
              <a:p>
                <a:endParaRPr lang="nl-NL" b="1" dirty="0">
                  <a:solidFill>
                    <a:schemeClr val="bg1"/>
                  </a:solidFill>
                </a:endParaRPr>
              </a:p>
            </p:txBody>
          </p:sp>
        </mc:Choice>
        <mc:Fallback xmlns="">
          <p:sp>
            <p:nvSpPr>
              <p:cNvPr id="3" name="Tekstvak 2">
                <a:extLst>
                  <a:ext uri="{FF2B5EF4-FFF2-40B4-BE49-F238E27FC236}">
                    <a16:creationId xmlns:a16="http://schemas.microsoft.com/office/drawing/2014/main" id="{0A8780B9-9BB2-72F0-D518-96B2F11BA065}"/>
                  </a:ext>
                </a:extLst>
              </p:cNvPr>
              <p:cNvSpPr txBox="1">
                <a:spLocks noRot="1" noChangeAspect="1" noMove="1" noResize="1" noEditPoints="1" noAdjustHandles="1" noChangeArrowheads="1" noChangeShapeType="1" noTextEdit="1"/>
              </p:cNvSpPr>
              <p:nvPr/>
            </p:nvSpPr>
            <p:spPr>
              <a:xfrm>
                <a:off x="960081" y="609600"/>
                <a:ext cx="7772400" cy="4567276"/>
              </a:xfrm>
              <a:prstGeom prst="rect">
                <a:avLst/>
              </a:prstGeom>
              <a:blipFill>
                <a:blip r:embed="rId3"/>
                <a:stretch>
                  <a:fillRect l="-627"/>
                </a:stretch>
              </a:blipFill>
            </p:spPr>
            <p:txBody>
              <a:bodyPr/>
              <a:lstStyle/>
              <a:p>
                <a:r>
                  <a:rPr lang="nl-NL">
                    <a:noFill/>
                  </a:rPr>
                  <a:t> </a:t>
                </a:r>
              </a:p>
            </p:txBody>
          </p:sp>
        </mc:Fallback>
      </mc:AlternateContent>
      <p:pic>
        <p:nvPicPr>
          <p:cNvPr id="9" name="Afbeelding 8" descr="Afbeelding met logo, Graphics, Lettertype, symbool&#10;&#10;Door AI gegenereerde inhoud is mogelijk onjuist.">
            <a:extLst>
              <a:ext uri="{FF2B5EF4-FFF2-40B4-BE49-F238E27FC236}">
                <a16:creationId xmlns:a16="http://schemas.microsoft.com/office/drawing/2014/main" id="{8031A831-A490-B1E0-6CA9-FC1A9B958EF0}"/>
              </a:ext>
            </a:extLst>
          </p:cNvPr>
          <p:cNvPicPr>
            <a:picLocks noChangeAspect="1"/>
          </p:cNvPicPr>
          <p:nvPr/>
        </p:nvPicPr>
        <p:blipFill>
          <a:blip r:embed="rId4"/>
          <a:stretch>
            <a:fillRect/>
          </a:stretch>
        </p:blipFill>
        <p:spPr>
          <a:xfrm>
            <a:off x="10602748" y="6019800"/>
            <a:ext cx="533400" cy="533400"/>
          </a:xfrm>
          <a:prstGeom prst="rect">
            <a:avLst/>
          </a:prstGeom>
        </p:spPr>
      </p:pic>
      <p:sp>
        <p:nvSpPr>
          <p:cNvPr id="10" name="Tijdelijke aanduiding voor dianummer 6">
            <a:extLst>
              <a:ext uri="{FF2B5EF4-FFF2-40B4-BE49-F238E27FC236}">
                <a16:creationId xmlns:a16="http://schemas.microsoft.com/office/drawing/2014/main" id="{B9B3626E-E829-D492-A0BF-B060540C2523}"/>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23</a:t>
            </a:fld>
            <a:endParaRPr lang="en-US" sz="4800" dirty="0"/>
          </a:p>
        </p:txBody>
      </p:sp>
      <p:sp>
        <p:nvSpPr>
          <p:cNvPr id="13" name="Rechthoek 12">
            <a:extLst>
              <a:ext uri="{FF2B5EF4-FFF2-40B4-BE49-F238E27FC236}">
                <a16:creationId xmlns:a16="http://schemas.microsoft.com/office/drawing/2014/main" id="{47A4DF8D-6B0A-48EA-5746-26A6A1E4A963}"/>
              </a:ext>
            </a:extLst>
          </p:cNvPr>
          <p:cNvSpPr/>
          <p:nvPr/>
        </p:nvSpPr>
        <p:spPr>
          <a:xfrm>
            <a:off x="960081" y="2278671"/>
            <a:ext cx="6583719" cy="24790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2" name="Groep 31">
            <a:extLst>
              <a:ext uri="{FF2B5EF4-FFF2-40B4-BE49-F238E27FC236}">
                <a16:creationId xmlns:a16="http://schemas.microsoft.com/office/drawing/2014/main" id="{3C4FB694-439C-3697-B16A-7B38ABE465A5}"/>
              </a:ext>
            </a:extLst>
          </p:cNvPr>
          <p:cNvGrpSpPr/>
          <p:nvPr/>
        </p:nvGrpSpPr>
        <p:grpSpPr>
          <a:xfrm>
            <a:off x="9010398" y="526071"/>
            <a:ext cx="2801358" cy="3505200"/>
            <a:chOff x="9010398" y="526071"/>
            <a:chExt cx="2801358" cy="3505200"/>
          </a:xfrm>
        </p:grpSpPr>
        <p:pic>
          <p:nvPicPr>
            <p:cNvPr id="7" name="Afbeelding 6">
              <a:extLst>
                <a:ext uri="{FF2B5EF4-FFF2-40B4-BE49-F238E27FC236}">
                  <a16:creationId xmlns:a16="http://schemas.microsoft.com/office/drawing/2014/main" id="{4778D403-3B9C-A4C6-7762-AFCDA33C4156}"/>
                </a:ext>
              </a:extLst>
            </p:cNvPr>
            <p:cNvPicPr>
              <a:picLocks noChangeAspect="1"/>
            </p:cNvPicPr>
            <p:nvPr/>
          </p:nvPicPr>
          <p:blipFill>
            <a:blip r:embed="rId5"/>
            <a:stretch>
              <a:fillRect/>
            </a:stretch>
          </p:blipFill>
          <p:spPr>
            <a:xfrm>
              <a:off x="9010398" y="526071"/>
              <a:ext cx="2801358" cy="3505200"/>
            </a:xfrm>
            <a:prstGeom prst="rect">
              <a:avLst/>
            </a:prstGeom>
          </p:spPr>
        </p:pic>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A012632C-8D0F-9A6D-4756-688729B1C0E8}"/>
                    </a:ext>
                  </a:extLst>
                </p:cNvPr>
                <p:cNvSpPr txBox="1"/>
                <p:nvPr/>
              </p:nvSpPr>
              <p:spPr>
                <a:xfrm>
                  <a:off x="11534886" y="2025359"/>
                  <a:ext cx="14651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𝑥</m:t>
                        </m:r>
                      </m:oMath>
                    </m:oMathPara>
                  </a14:m>
                  <a:endParaRPr lang="nl-NL" sz="1400" dirty="0">
                    <a:solidFill>
                      <a:schemeClr val="bg1"/>
                    </a:solidFill>
                  </a:endParaRPr>
                </a:p>
              </p:txBody>
            </p:sp>
          </mc:Choice>
          <mc:Fallback xmlns="">
            <p:sp>
              <p:nvSpPr>
                <p:cNvPr id="5" name="Tekstvak 4">
                  <a:extLst>
                    <a:ext uri="{FF2B5EF4-FFF2-40B4-BE49-F238E27FC236}">
                      <a16:creationId xmlns:a16="http://schemas.microsoft.com/office/drawing/2014/main" id="{A012632C-8D0F-9A6D-4756-688729B1C0E8}"/>
                    </a:ext>
                  </a:extLst>
                </p:cNvPr>
                <p:cNvSpPr txBox="1">
                  <a:spLocks noRot="1" noChangeAspect="1" noMove="1" noResize="1" noEditPoints="1" noAdjustHandles="1" noChangeArrowheads="1" noChangeShapeType="1" noTextEdit="1"/>
                </p:cNvSpPr>
                <p:nvPr/>
              </p:nvSpPr>
              <p:spPr>
                <a:xfrm>
                  <a:off x="11534886" y="2025359"/>
                  <a:ext cx="146514" cy="215444"/>
                </a:xfrm>
                <a:prstGeom prst="rect">
                  <a:avLst/>
                </a:prstGeom>
                <a:blipFill>
                  <a:blip r:embed="rId6"/>
                  <a:stretch>
                    <a:fillRect l="-12500" r="-12500"/>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E3228B15-3444-F86E-C89D-DF7AEFD8E0C4}"/>
                    </a:ext>
                  </a:extLst>
                </p:cNvPr>
                <p:cNvSpPr txBox="1"/>
                <p:nvPr/>
              </p:nvSpPr>
              <p:spPr>
                <a:xfrm>
                  <a:off x="10035170" y="2780191"/>
                  <a:ext cx="1489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400" b="0" i="1" smtClean="0">
                            <a:solidFill>
                              <a:schemeClr val="bg1"/>
                            </a:solidFill>
                            <a:latin typeface="Cambria Math" panose="02040503050406030204" pitchFamily="18" charset="0"/>
                          </a:rPr>
                          <m:t>𝑦</m:t>
                        </m:r>
                      </m:oMath>
                    </m:oMathPara>
                  </a14:m>
                  <a:endParaRPr lang="nl-NL" sz="1400" dirty="0">
                    <a:solidFill>
                      <a:schemeClr val="bg1"/>
                    </a:solidFill>
                  </a:endParaRPr>
                </a:p>
              </p:txBody>
            </p:sp>
          </mc:Choice>
          <mc:Fallback xmlns="">
            <p:sp>
              <p:nvSpPr>
                <p:cNvPr id="6" name="Tekstvak 5">
                  <a:extLst>
                    <a:ext uri="{FF2B5EF4-FFF2-40B4-BE49-F238E27FC236}">
                      <a16:creationId xmlns:a16="http://schemas.microsoft.com/office/drawing/2014/main" id="{E3228B15-3444-F86E-C89D-DF7AEFD8E0C4}"/>
                    </a:ext>
                  </a:extLst>
                </p:cNvPr>
                <p:cNvSpPr txBox="1">
                  <a:spLocks noRot="1" noChangeAspect="1" noMove="1" noResize="1" noEditPoints="1" noAdjustHandles="1" noChangeArrowheads="1" noChangeShapeType="1" noTextEdit="1"/>
                </p:cNvSpPr>
                <p:nvPr/>
              </p:nvSpPr>
              <p:spPr>
                <a:xfrm>
                  <a:off x="10035170" y="2780191"/>
                  <a:ext cx="148952" cy="215444"/>
                </a:xfrm>
                <a:prstGeom prst="rect">
                  <a:avLst/>
                </a:prstGeom>
                <a:blipFill>
                  <a:blip r:embed="rId7"/>
                  <a:stretch>
                    <a:fillRect l="-24000" r="-24000" b="-28571"/>
                  </a:stretch>
                </a:blipFill>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9" name="Tekstvak 18">
                  <a:extLst>
                    <a:ext uri="{FF2B5EF4-FFF2-40B4-BE49-F238E27FC236}">
                      <a16:creationId xmlns:a16="http://schemas.microsoft.com/office/drawing/2014/main" id="{714D7765-9ADA-BD83-A961-E245ECA73FD5}"/>
                    </a:ext>
                  </a:extLst>
                </p:cNvPr>
                <p:cNvSpPr txBox="1"/>
                <p:nvPr/>
              </p:nvSpPr>
              <p:spPr>
                <a:xfrm>
                  <a:off x="10668065" y="2023476"/>
                  <a:ext cx="1942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i="1" smtClean="0">
                            <a:solidFill>
                              <a:schemeClr val="bg1"/>
                            </a:solidFill>
                            <a:latin typeface="Cambria Math" panose="02040503050406030204" pitchFamily="18" charset="0"/>
                            <a:ea typeface="Cambria Math" panose="02040503050406030204" pitchFamily="18" charset="0"/>
                          </a:rPr>
                          <m:t>𝜃</m:t>
                        </m:r>
                      </m:oMath>
                    </m:oMathPara>
                  </a14:m>
                  <a:endParaRPr lang="nl-NL" dirty="0">
                    <a:solidFill>
                      <a:schemeClr val="bg1"/>
                    </a:solidFill>
                  </a:endParaRPr>
                </a:p>
              </p:txBody>
            </p:sp>
          </mc:Choice>
          <mc:Fallback xmlns="">
            <p:sp>
              <p:nvSpPr>
                <p:cNvPr id="19" name="Tekstvak 18">
                  <a:extLst>
                    <a:ext uri="{FF2B5EF4-FFF2-40B4-BE49-F238E27FC236}">
                      <a16:creationId xmlns:a16="http://schemas.microsoft.com/office/drawing/2014/main" id="{714D7765-9ADA-BD83-A961-E245ECA73FD5}"/>
                    </a:ext>
                  </a:extLst>
                </p:cNvPr>
                <p:cNvSpPr txBox="1">
                  <a:spLocks noRot="1" noChangeAspect="1" noMove="1" noResize="1" noEditPoints="1" noAdjustHandles="1" noChangeArrowheads="1" noChangeShapeType="1" noTextEdit="1"/>
                </p:cNvSpPr>
                <p:nvPr/>
              </p:nvSpPr>
              <p:spPr>
                <a:xfrm>
                  <a:off x="10668065" y="2023476"/>
                  <a:ext cx="194284" cy="276999"/>
                </a:xfrm>
                <a:prstGeom prst="rect">
                  <a:avLst/>
                </a:prstGeom>
                <a:blipFill>
                  <a:blip r:embed="rId8"/>
                  <a:stretch>
                    <a:fillRect l="-25000" r="-25000" b="-8889"/>
                  </a:stretch>
                </a:blipFill>
              </p:spPr>
              <p:txBody>
                <a:bodyPr/>
                <a:lstStyle/>
                <a:p>
                  <a:r>
                    <a:rPr lang="nl-NL">
                      <a:noFill/>
                    </a:rPr>
                    <a:t> </a:t>
                  </a:r>
                </a:p>
              </p:txBody>
            </p:sp>
          </mc:Fallback>
        </mc:AlternateContent>
        <p:sp>
          <p:nvSpPr>
            <p:cNvPr id="27" name="Boog 26">
              <a:extLst>
                <a:ext uri="{FF2B5EF4-FFF2-40B4-BE49-F238E27FC236}">
                  <a16:creationId xmlns:a16="http://schemas.microsoft.com/office/drawing/2014/main" id="{35A392C9-4729-15B3-813E-3EF6B714C7CE}"/>
                </a:ext>
              </a:extLst>
            </p:cNvPr>
            <p:cNvSpPr>
              <a:spLocks noChangeAspect="1"/>
            </p:cNvSpPr>
            <p:nvPr/>
          </p:nvSpPr>
          <p:spPr>
            <a:xfrm>
              <a:off x="10225178" y="2041317"/>
              <a:ext cx="474709" cy="474709"/>
            </a:xfrm>
            <a:prstGeom prst="arc">
              <a:avLst>
                <a:gd name="adj1" fmla="val 67614"/>
                <a:gd name="adj2" fmla="val 1885072"/>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mc:AlternateContent xmlns:mc="http://schemas.openxmlformats.org/markup-compatibility/2006" xmlns:a14="http://schemas.microsoft.com/office/drawing/2010/main">
          <mc:Choice Requires="a14">
            <p:sp>
              <p:nvSpPr>
                <p:cNvPr id="29" name="Tekstvak 28">
                  <a:extLst>
                    <a:ext uri="{FF2B5EF4-FFF2-40B4-BE49-F238E27FC236}">
                      <a16:creationId xmlns:a16="http://schemas.microsoft.com/office/drawing/2014/main" id="{2139C52C-024F-ABAE-AC1A-8ADCD31A9778}"/>
                    </a:ext>
                  </a:extLst>
                </p:cNvPr>
                <p:cNvSpPr txBox="1"/>
                <p:nvPr/>
              </p:nvSpPr>
              <p:spPr>
                <a:xfrm>
                  <a:off x="10571019" y="2687479"/>
                  <a:ext cx="242181" cy="246221"/>
                </a:xfrm>
                <a:prstGeom prst="rect">
                  <a:avLst/>
                </a:prstGeom>
                <a:solidFill>
                  <a:schemeClr val="tx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l-NL" sz="1600" b="0" i="1" smtClean="0">
                            <a:solidFill>
                              <a:schemeClr val="bg1"/>
                            </a:solidFill>
                            <a:latin typeface="Cambria Math" panose="02040503050406030204" pitchFamily="18" charset="0"/>
                          </a:rPr>
                          <m:t>𝑐</m:t>
                        </m:r>
                        <m:r>
                          <a:rPr lang="nl-NL" sz="1600" b="0" i="1" smtClean="0">
                            <a:solidFill>
                              <a:schemeClr val="bg1"/>
                            </a:solidFill>
                            <a:latin typeface="Cambria Math" panose="02040503050406030204" pitchFamily="18" charset="0"/>
                          </a:rPr>
                          <m:t>  </m:t>
                        </m:r>
                      </m:oMath>
                    </m:oMathPara>
                  </a14:m>
                  <a:endParaRPr lang="nl-NL" sz="1600" dirty="0">
                    <a:solidFill>
                      <a:schemeClr val="bg1"/>
                    </a:solidFill>
                  </a:endParaRPr>
                </a:p>
              </p:txBody>
            </p:sp>
          </mc:Choice>
          <mc:Fallback xmlns="">
            <p:sp>
              <p:nvSpPr>
                <p:cNvPr id="29" name="Tekstvak 28">
                  <a:extLst>
                    <a:ext uri="{FF2B5EF4-FFF2-40B4-BE49-F238E27FC236}">
                      <a16:creationId xmlns:a16="http://schemas.microsoft.com/office/drawing/2014/main" id="{2139C52C-024F-ABAE-AC1A-8ADCD31A9778}"/>
                    </a:ext>
                  </a:extLst>
                </p:cNvPr>
                <p:cNvSpPr txBox="1">
                  <a:spLocks noRot="1" noChangeAspect="1" noMove="1" noResize="1" noEditPoints="1" noAdjustHandles="1" noChangeArrowheads="1" noChangeShapeType="1" noTextEdit="1"/>
                </p:cNvSpPr>
                <p:nvPr/>
              </p:nvSpPr>
              <p:spPr>
                <a:xfrm>
                  <a:off x="10571019" y="2687479"/>
                  <a:ext cx="242181" cy="246221"/>
                </a:xfrm>
                <a:prstGeom prst="rect">
                  <a:avLst/>
                </a:prstGeom>
                <a:blipFill>
                  <a:blip r:embed="rId9"/>
                  <a:stretch>
                    <a:fillRect l="-10000"/>
                  </a:stretch>
                </a:blipFill>
              </p:spPr>
              <p:txBody>
                <a:bodyPr/>
                <a:lstStyle/>
                <a:p>
                  <a:r>
                    <a:rPr lang="nl-NL">
                      <a:noFill/>
                    </a:rPr>
                    <a:t> </a:t>
                  </a:r>
                </a:p>
              </p:txBody>
            </p:sp>
          </mc:Fallback>
        </mc:AlternateContent>
        <p:sp>
          <p:nvSpPr>
            <p:cNvPr id="30" name="Rechthoek 29">
              <a:extLst>
                <a:ext uri="{FF2B5EF4-FFF2-40B4-BE49-F238E27FC236}">
                  <a16:creationId xmlns:a16="http://schemas.microsoft.com/office/drawing/2014/main" id="{416F23DA-E760-54A2-4D08-CF7A82BD4810}"/>
                </a:ext>
              </a:extLst>
            </p:cNvPr>
            <p:cNvSpPr/>
            <p:nvPr/>
          </p:nvSpPr>
          <p:spPr>
            <a:xfrm>
              <a:off x="10409397" y="2895600"/>
              <a:ext cx="517335" cy="2065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31" name="Rechte verbindingslijn met pijl 30">
              <a:extLst>
                <a:ext uri="{FF2B5EF4-FFF2-40B4-BE49-F238E27FC236}">
                  <a16:creationId xmlns:a16="http://schemas.microsoft.com/office/drawing/2014/main" id="{04BA92EF-C8A5-D06A-A34B-4B12C931FEC7}"/>
                </a:ext>
              </a:extLst>
            </p:cNvPr>
            <p:cNvCxnSpPr/>
            <p:nvPr/>
          </p:nvCxnSpPr>
          <p:spPr>
            <a:xfrm>
              <a:off x="10363200" y="2971800"/>
              <a:ext cx="900000"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4315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3CF65-30D9-63B0-708E-1DBABF6A1979}"/>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B2599176-322F-FF20-2D41-5430A864E3F8}"/>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5ADD0AC1-2B9C-201B-2DCF-647F3153962E}"/>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24</a:t>
            </a:fld>
            <a:endParaRPr lang="en-US" sz="4800" dirty="0"/>
          </a:p>
        </p:txBody>
      </p:sp>
      <p:sp>
        <p:nvSpPr>
          <p:cNvPr id="5" name="Tijdelijke aanduiding voor inhoud 2">
            <a:extLst>
              <a:ext uri="{FF2B5EF4-FFF2-40B4-BE49-F238E27FC236}">
                <a16:creationId xmlns:a16="http://schemas.microsoft.com/office/drawing/2014/main" id="{66489C76-0ED4-1F24-BA89-D8632E5A05FD}"/>
              </a:ext>
            </a:extLst>
          </p:cNvPr>
          <p:cNvSpPr txBox="1">
            <a:spLocks/>
          </p:cNvSpPr>
          <p:nvPr/>
        </p:nvSpPr>
        <p:spPr>
          <a:xfrm>
            <a:off x="746760" y="1226185"/>
            <a:ext cx="10515600" cy="47936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b="1" dirty="0">
                <a:solidFill>
                  <a:schemeClr val="bg1"/>
                </a:solidFill>
                <a:latin typeface="Avenir Next LT Pro Light" panose="020B0304020202020204" pitchFamily="34" charset="0"/>
              </a:rPr>
              <a:t>Buiten de kring van wetenschappers kreeg de analyse van Euler aanvankelijk weinig aandacht. Ontwerpers, ambachtslieden, bouwmeesters en ingenieurs werkten nog vaak vanuit tabellen, vuistregels, geometrische intuïtie  en praktische ervaringskennis. </a:t>
            </a:r>
          </a:p>
          <a:p>
            <a:r>
              <a:rPr lang="nl-NL" sz="2000" b="1" dirty="0">
                <a:solidFill>
                  <a:schemeClr val="bg1"/>
                </a:solidFill>
                <a:latin typeface="Avenir Next LT Pro Light" panose="020B0304020202020204" pitchFamily="34" charset="0"/>
              </a:rPr>
              <a:t>Niettemin hechtten de staten, m.n. in Rusland (i.c. in St Petersburg waar Euler na 1766 werkte) veel belang aan onderbouwde technisch verbeterde constructies. Dat betrof de bouw (van monumentale bouwwerken met kolomconstructies) en versterking van de militaire slagkracht door verbetering van ballistiek (artillerie) en scheepsbouw (scheepsmasten en scheepsspanten). </a:t>
            </a:r>
          </a:p>
          <a:p>
            <a:r>
              <a:rPr lang="nl-NL" sz="2000" b="1" dirty="0">
                <a:solidFill>
                  <a:schemeClr val="bg1"/>
                </a:solidFill>
                <a:latin typeface="Avenir Next LT Pro Light" panose="020B0304020202020204" pitchFamily="34" charset="0"/>
              </a:rPr>
              <a:t>Ambachtslieden en ontwerpers schoolden zich aanvankelijk binnen hun gilden. Op militaire academies en technische scholen – zie hierna - werd wel onder meer onderwezen in sterkteleer.</a:t>
            </a:r>
          </a:p>
        </p:txBody>
      </p:sp>
      <p:sp>
        <p:nvSpPr>
          <p:cNvPr id="6" name="Title 1">
            <a:extLst>
              <a:ext uri="{FF2B5EF4-FFF2-40B4-BE49-F238E27FC236}">
                <a16:creationId xmlns:a16="http://schemas.microsoft.com/office/drawing/2014/main" id="{C2DA3321-6DFD-E67D-E9BB-765FC4D437A1}"/>
              </a:ext>
            </a:extLst>
          </p:cNvPr>
          <p:cNvSpPr>
            <a:spLocks noGrp="1"/>
          </p:cNvSpPr>
          <p:nvPr>
            <p:ph type="ctrTitle"/>
          </p:nvPr>
        </p:nvSpPr>
        <p:spPr>
          <a:xfrm>
            <a:off x="457265" y="5791200"/>
            <a:ext cx="10210800" cy="868329"/>
          </a:xfrm>
        </p:spPr>
        <p:txBody>
          <a:bodyPr anchor="b">
            <a:normAutofit/>
          </a:bodyPr>
          <a:lstStyle/>
          <a:p>
            <a:r>
              <a:rPr lang="en-US" sz="4000" dirty="0" err="1"/>
              <a:t>Ontvangst</a:t>
            </a:r>
            <a:r>
              <a:rPr lang="en-US" sz="4000" dirty="0"/>
              <a:t> en </a:t>
            </a:r>
            <a:r>
              <a:rPr lang="en-US" sz="4000" dirty="0" err="1"/>
              <a:t>doorwerking</a:t>
            </a:r>
            <a:endParaRPr lang="en-US" sz="4000" dirty="0"/>
          </a:p>
        </p:txBody>
      </p:sp>
    </p:spTree>
    <p:extLst>
      <p:ext uri="{BB962C8B-B14F-4D97-AF65-F5344CB8AC3E}">
        <p14:creationId xmlns:p14="http://schemas.microsoft.com/office/powerpoint/2010/main" val="4239304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725545E4-4794-F8FE-69E6-C9181E88A7BE}"/>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C2017DB0-49D6-3FDB-4A19-396C35708A5F}"/>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25</a:t>
            </a:fld>
            <a:endParaRPr lang="en-US" sz="4800" dirty="0"/>
          </a:p>
        </p:txBody>
      </p:sp>
      <p:sp>
        <p:nvSpPr>
          <p:cNvPr id="8" name="Tijdelijke aanduiding voor inhoud 2">
            <a:extLst>
              <a:ext uri="{FF2B5EF4-FFF2-40B4-BE49-F238E27FC236}">
                <a16:creationId xmlns:a16="http://schemas.microsoft.com/office/drawing/2014/main" id="{C178FA25-B997-E170-C850-71E441E6B0C2}"/>
              </a:ext>
            </a:extLst>
          </p:cNvPr>
          <p:cNvSpPr txBox="1">
            <a:spLocks/>
          </p:cNvSpPr>
          <p:nvPr/>
        </p:nvSpPr>
        <p:spPr>
          <a:xfrm>
            <a:off x="521889" y="609600"/>
            <a:ext cx="10515600" cy="5638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b="1" dirty="0">
                <a:solidFill>
                  <a:schemeClr val="bg1"/>
                </a:solidFill>
              </a:rPr>
              <a:t>Het doorrekenen van kolombelastingen in Eulers aanpak sloeg dus niet direct aan. Daarvoor zijn de volgende redenen te noemen:</a:t>
            </a:r>
          </a:p>
          <a:p>
            <a:r>
              <a:rPr lang="nl-NL" sz="2000" b="1" dirty="0">
                <a:solidFill>
                  <a:schemeClr val="bg1"/>
                </a:solidFill>
              </a:rPr>
              <a:t>Eulers publicaties werden beperkt verspreid en waren tot 1766 veelal in het latijn geschreven.  </a:t>
            </a:r>
          </a:p>
          <a:p>
            <a:r>
              <a:rPr lang="nl-NL" sz="2000" b="1" dirty="0">
                <a:solidFill>
                  <a:schemeClr val="bg1"/>
                </a:solidFill>
              </a:rPr>
              <a:t>Er was wel een intuïtief begrip van wat wij nu traagheid noemen; men wist dat materiaal verder van het midden meer bijdraagt aan de materiaalsterkte, maar in sterkteberekeningen had dat nog geen plaats verworven.</a:t>
            </a:r>
          </a:p>
          <a:p>
            <a:r>
              <a:rPr lang="nl-NL" sz="2000" b="1" dirty="0">
                <a:solidFill>
                  <a:schemeClr val="bg1"/>
                </a:solidFill>
              </a:rPr>
              <a:t>Eulers aanpak van het knikprobleem was wiskundig en conceptueel van aard. Dat de voorspellingen uit het model nog niet een-op-een overeen kwamen met experimenten was een aspect van modelleren waar in de praktijk nog geen ervaring was opgedaan. Hierdoor vertraagde de acceptatie aanvankelijk.  </a:t>
            </a:r>
          </a:p>
          <a:p>
            <a:r>
              <a:rPr lang="nl-NL" sz="2000" b="1" dirty="0">
                <a:solidFill>
                  <a:schemeClr val="bg1"/>
                </a:solidFill>
              </a:rPr>
              <a:t>De elasticiteit van verschillende materialen was niet nauwkeurig genoeg te kwantificeren, de opleggingen, excentriciteit in belasting en de niet ideale </a:t>
            </a:r>
            <a:r>
              <a:rPr lang="nl-NL" sz="2000" b="1" dirty="0" err="1">
                <a:solidFill>
                  <a:schemeClr val="bg1"/>
                </a:solidFill>
              </a:rPr>
              <a:t>inklemmingen</a:t>
            </a:r>
            <a:r>
              <a:rPr lang="nl-NL" sz="2000" b="1" dirty="0">
                <a:solidFill>
                  <a:schemeClr val="bg1"/>
                </a:solidFill>
              </a:rPr>
              <a:t> weken vaak sterk af van Eulers concept.</a:t>
            </a:r>
          </a:p>
          <a:p>
            <a:r>
              <a:rPr lang="nl-NL" sz="2000" b="1" dirty="0">
                <a:solidFill>
                  <a:schemeClr val="bg1"/>
                </a:solidFill>
              </a:rPr>
              <a:t>Er was nog te weinig kennis van de calculus m.n. van </a:t>
            </a:r>
            <a:r>
              <a:rPr lang="nl-NL" sz="2000" b="1" dirty="0" err="1">
                <a:solidFill>
                  <a:schemeClr val="bg1"/>
                </a:solidFill>
              </a:rPr>
              <a:t>differentiaal-vergelijkingen</a:t>
            </a:r>
            <a:r>
              <a:rPr lang="nl-NL" sz="2000" b="1" dirty="0">
                <a:solidFill>
                  <a:schemeClr val="bg1"/>
                </a:solidFill>
              </a:rPr>
              <a:t> onder ontwerpers, bouwmeesters en ingenieurs.</a:t>
            </a:r>
          </a:p>
        </p:txBody>
      </p:sp>
      <p:sp>
        <p:nvSpPr>
          <p:cNvPr id="2" name="Title 1">
            <a:extLst>
              <a:ext uri="{FF2B5EF4-FFF2-40B4-BE49-F238E27FC236}">
                <a16:creationId xmlns:a16="http://schemas.microsoft.com/office/drawing/2014/main" id="{23027A85-68AB-AB07-5A9E-C9B7A1AC351E}"/>
              </a:ext>
            </a:extLst>
          </p:cNvPr>
          <p:cNvSpPr>
            <a:spLocks noGrp="1"/>
          </p:cNvSpPr>
          <p:nvPr>
            <p:ph type="ctrTitle"/>
          </p:nvPr>
        </p:nvSpPr>
        <p:spPr>
          <a:xfrm>
            <a:off x="457265" y="5791200"/>
            <a:ext cx="10210800" cy="868329"/>
          </a:xfrm>
        </p:spPr>
        <p:txBody>
          <a:bodyPr anchor="b">
            <a:normAutofit/>
          </a:bodyPr>
          <a:lstStyle/>
          <a:p>
            <a:r>
              <a:rPr lang="en-US" sz="4000" dirty="0" err="1"/>
              <a:t>Ontvangst</a:t>
            </a:r>
            <a:r>
              <a:rPr lang="en-US" sz="4000" dirty="0"/>
              <a:t> en </a:t>
            </a:r>
            <a:r>
              <a:rPr lang="en-US" sz="4000" dirty="0" err="1"/>
              <a:t>doorwerking</a:t>
            </a:r>
            <a:endParaRPr lang="en-US" sz="4000" dirty="0"/>
          </a:p>
        </p:txBody>
      </p:sp>
    </p:spTree>
    <p:extLst>
      <p:ext uri="{BB962C8B-B14F-4D97-AF65-F5344CB8AC3E}">
        <p14:creationId xmlns:p14="http://schemas.microsoft.com/office/powerpoint/2010/main" val="431425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1B072-E02E-3DDA-666A-CDB367F18A62}"/>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B0F7139E-5CEA-EF7C-7978-DA0031B193BE}"/>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1F41B9E2-908D-4EE3-7D7D-BE48C9AE436D}"/>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26</a:t>
            </a:fld>
            <a:endParaRPr lang="en-US" sz="4800" dirty="0"/>
          </a:p>
        </p:txBody>
      </p:sp>
      <p:sp>
        <p:nvSpPr>
          <p:cNvPr id="2" name="Tijdelijke aanduiding voor inhoud 2">
            <a:extLst>
              <a:ext uri="{FF2B5EF4-FFF2-40B4-BE49-F238E27FC236}">
                <a16:creationId xmlns:a16="http://schemas.microsoft.com/office/drawing/2014/main" id="{BEF29409-8D4A-BF18-0A82-B2E0BEAAA272}"/>
              </a:ext>
            </a:extLst>
          </p:cNvPr>
          <p:cNvSpPr txBox="1">
            <a:spLocks/>
          </p:cNvSpPr>
          <p:nvPr/>
        </p:nvSpPr>
        <p:spPr>
          <a:xfrm>
            <a:off x="914400" y="762000"/>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b="1" dirty="0">
                <a:solidFill>
                  <a:schemeClr val="bg1"/>
                </a:solidFill>
                <a:latin typeface="Avenir Next LT Pro Light" panose="020B0304020202020204" pitchFamily="34" charset="0"/>
              </a:rPr>
              <a:t>De omstandigheden wijzigde zich snel toen opleidingen voor technici werden ingesteld. De eerste school voort civiele ingenieurs werd in 1747 gesticht: </a:t>
            </a:r>
            <a:r>
              <a:rPr lang="nl-NL" sz="2000" b="1" dirty="0" err="1">
                <a:solidFill>
                  <a:schemeClr val="bg1"/>
                </a:solidFill>
                <a:latin typeface="Avenir Next LT Pro Light" panose="020B0304020202020204" pitchFamily="34" charset="0"/>
              </a:rPr>
              <a:t>École</a:t>
            </a:r>
            <a:r>
              <a:rPr lang="nl-NL" sz="2000" b="1" dirty="0">
                <a:solidFill>
                  <a:schemeClr val="bg1"/>
                </a:solidFill>
                <a:latin typeface="Avenir Next LT Pro Light" panose="020B0304020202020204" pitchFamily="34" charset="0"/>
              </a:rPr>
              <a:t> des </a:t>
            </a:r>
            <a:r>
              <a:rPr lang="nl-NL" sz="2000" b="1" dirty="0" err="1">
                <a:solidFill>
                  <a:schemeClr val="bg1"/>
                </a:solidFill>
                <a:latin typeface="Avenir Next LT Pro Light" panose="020B0304020202020204" pitchFamily="34" charset="0"/>
              </a:rPr>
              <a:t>Ponts</a:t>
            </a:r>
            <a:r>
              <a:rPr lang="nl-NL" sz="2000" b="1" dirty="0">
                <a:solidFill>
                  <a:schemeClr val="bg1"/>
                </a:solidFill>
                <a:latin typeface="Avenir Next LT Pro Light" panose="020B0304020202020204" pitchFamily="34" charset="0"/>
              </a:rPr>
              <a:t> en Chaussées. In 1794 waren  </a:t>
            </a:r>
            <a:r>
              <a:rPr lang="nl-NL" sz="2000" b="1" dirty="0" err="1">
                <a:solidFill>
                  <a:schemeClr val="bg1"/>
                </a:solidFill>
                <a:latin typeface="Avenir Next LT Pro Light" panose="020B0304020202020204" pitchFamily="34" charset="0"/>
              </a:rPr>
              <a:t>Monge</a:t>
            </a:r>
            <a:r>
              <a:rPr lang="nl-NL" sz="2000" b="1" dirty="0">
                <a:solidFill>
                  <a:schemeClr val="bg1"/>
                </a:solidFill>
                <a:latin typeface="Avenir Next LT Pro Light" panose="020B0304020202020204" pitchFamily="34" charset="0"/>
              </a:rPr>
              <a:t> en Lagrange betrokken bij de oprichting van de </a:t>
            </a:r>
            <a:r>
              <a:rPr lang="nl-NL" sz="2000" b="1" dirty="0" err="1">
                <a:solidFill>
                  <a:schemeClr val="bg1"/>
                </a:solidFill>
                <a:latin typeface="Avenir Next LT Pro Light" panose="020B0304020202020204" pitchFamily="34" charset="0"/>
              </a:rPr>
              <a:t>École</a:t>
            </a:r>
            <a:r>
              <a:rPr lang="nl-NL" sz="2000" b="1" dirty="0">
                <a:solidFill>
                  <a:schemeClr val="bg1"/>
                </a:solidFill>
                <a:latin typeface="Avenir Next LT Pro Light" panose="020B0304020202020204" pitchFamily="34" charset="0"/>
              </a:rPr>
              <a:t> </a:t>
            </a:r>
            <a:r>
              <a:rPr lang="nl-NL" sz="2000" b="1" dirty="0" err="1">
                <a:solidFill>
                  <a:schemeClr val="bg1"/>
                </a:solidFill>
                <a:latin typeface="Avenir Next LT Pro Light" panose="020B0304020202020204" pitchFamily="34" charset="0"/>
              </a:rPr>
              <a:t>Polytechnique</a:t>
            </a:r>
            <a:r>
              <a:rPr lang="nl-NL" sz="2000" b="1" dirty="0">
                <a:solidFill>
                  <a:schemeClr val="bg1"/>
                </a:solidFill>
                <a:latin typeface="Avenir Next LT Pro Light" panose="020B0304020202020204" pitchFamily="34" charset="0"/>
              </a:rPr>
              <a:t> in Parijs. </a:t>
            </a:r>
          </a:p>
          <a:p>
            <a:r>
              <a:rPr lang="nl-NL" sz="2000" b="1" dirty="0">
                <a:solidFill>
                  <a:schemeClr val="bg1"/>
                </a:solidFill>
                <a:latin typeface="Avenir Next LT Pro Light" panose="020B0304020202020204" pitchFamily="34" charset="0"/>
              </a:rPr>
              <a:t>Deze opleidingen kenden een zwaar wiskundeprogramma en men leerde omgaan met (wiskundig) modelvorming en praktisch gebruik daarvan. </a:t>
            </a:r>
            <a:br>
              <a:rPr lang="nl-NL" sz="2000" b="1" dirty="0">
                <a:solidFill>
                  <a:schemeClr val="bg1"/>
                </a:solidFill>
                <a:latin typeface="Avenir Next LT Pro Light" panose="020B0304020202020204" pitchFamily="34" charset="0"/>
              </a:rPr>
            </a:br>
            <a:r>
              <a:rPr lang="nl-NL" sz="2000" b="1" dirty="0">
                <a:solidFill>
                  <a:schemeClr val="bg1"/>
                </a:solidFill>
                <a:latin typeface="Avenir Next LT Pro Light" panose="020B0304020202020204" pitchFamily="34" charset="0"/>
              </a:rPr>
              <a:t>Ook elders in Frankrijk, Duitsland, Oostenrijk en Rusland ontstonden technische scholen en militaire academies met (zeer) veel aandacht voor wiskunde. Andere landen volgden pas in de loop van de 19</a:t>
            </a:r>
            <a:r>
              <a:rPr lang="nl-NL" sz="2000" b="1" baseline="30000" dirty="0">
                <a:solidFill>
                  <a:schemeClr val="bg1"/>
                </a:solidFill>
                <a:latin typeface="Avenir Next LT Pro Light" panose="020B0304020202020204" pitchFamily="34" charset="0"/>
              </a:rPr>
              <a:t>e</a:t>
            </a:r>
            <a:r>
              <a:rPr lang="nl-NL" sz="2000" b="1" dirty="0">
                <a:solidFill>
                  <a:schemeClr val="bg1"/>
                </a:solidFill>
                <a:latin typeface="Avenir Next LT Pro Light" panose="020B0304020202020204" pitchFamily="34" charset="0"/>
              </a:rPr>
              <a:t> eeuw. </a:t>
            </a:r>
          </a:p>
          <a:p>
            <a:r>
              <a:rPr lang="nl-NL" sz="2000" b="1" dirty="0">
                <a:solidFill>
                  <a:schemeClr val="bg1"/>
                </a:solidFill>
                <a:latin typeface="Avenir Next LT Pro Light" panose="020B0304020202020204" pitchFamily="34" charset="0"/>
              </a:rPr>
              <a:t>Voor de Russische academies schreef Euler enkele leerboeken, maar gaf er zelf geen les. Vanaf 1766 was Euler volkomen blind, maar bleef tot zijn dood in 1783 nog veel publiceren met de hulp van zijn zoon Johann Albrecht Euler en de jonge wiskundige </a:t>
            </a:r>
            <a:r>
              <a:rPr lang="nl-NL" sz="2000" b="1" dirty="0" err="1">
                <a:solidFill>
                  <a:schemeClr val="bg1"/>
                </a:solidFill>
                <a:latin typeface="Avenir Next LT Pro Light" panose="020B0304020202020204" pitchFamily="34" charset="0"/>
              </a:rPr>
              <a:t>Nikolaus</a:t>
            </a:r>
            <a:r>
              <a:rPr lang="nl-NL" sz="2000" b="1" dirty="0">
                <a:solidFill>
                  <a:schemeClr val="bg1"/>
                </a:solidFill>
                <a:latin typeface="Avenir Next LT Pro Light" panose="020B0304020202020204" pitchFamily="34" charset="0"/>
              </a:rPr>
              <a:t> </a:t>
            </a:r>
            <a:r>
              <a:rPr lang="nl-NL" sz="2000" b="1" dirty="0" err="1">
                <a:solidFill>
                  <a:schemeClr val="bg1"/>
                </a:solidFill>
                <a:latin typeface="Avenir Next LT Pro Light" panose="020B0304020202020204" pitchFamily="34" charset="0"/>
              </a:rPr>
              <a:t>Fuss</a:t>
            </a:r>
            <a:r>
              <a:rPr lang="nl-NL" sz="2000" b="1" dirty="0">
                <a:solidFill>
                  <a:schemeClr val="bg1"/>
                </a:solidFill>
                <a:latin typeface="Avenir Next LT Pro Light" panose="020B0304020202020204" pitchFamily="34" charset="0"/>
              </a:rPr>
              <a:t>.</a:t>
            </a:r>
            <a:br>
              <a:rPr lang="nl-NL" sz="2000" b="1" dirty="0">
                <a:solidFill>
                  <a:schemeClr val="bg1"/>
                </a:solidFill>
                <a:latin typeface="Avenir Next LT Pro Light" panose="020B0304020202020204" pitchFamily="34" charset="0"/>
              </a:rPr>
            </a:br>
            <a:endParaRPr lang="nl-NL" sz="2000" b="1" dirty="0">
              <a:solidFill>
                <a:schemeClr val="bg1"/>
              </a:solidFill>
              <a:latin typeface="Avenir Next LT Pro Light" panose="020B0304020202020204" pitchFamily="34" charset="0"/>
            </a:endParaRPr>
          </a:p>
        </p:txBody>
      </p:sp>
      <p:sp>
        <p:nvSpPr>
          <p:cNvPr id="5" name="Title 1">
            <a:extLst>
              <a:ext uri="{FF2B5EF4-FFF2-40B4-BE49-F238E27FC236}">
                <a16:creationId xmlns:a16="http://schemas.microsoft.com/office/drawing/2014/main" id="{D2BAA5F3-DA5A-66A9-A7EE-817021D1F4D1}"/>
              </a:ext>
            </a:extLst>
          </p:cNvPr>
          <p:cNvSpPr>
            <a:spLocks noGrp="1"/>
          </p:cNvSpPr>
          <p:nvPr>
            <p:ph type="ctrTitle"/>
          </p:nvPr>
        </p:nvSpPr>
        <p:spPr>
          <a:xfrm>
            <a:off x="457265" y="5791200"/>
            <a:ext cx="10210800" cy="868329"/>
          </a:xfrm>
        </p:spPr>
        <p:txBody>
          <a:bodyPr anchor="b">
            <a:normAutofit/>
          </a:bodyPr>
          <a:lstStyle/>
          <a:p>
            <a:r>
              <a:rPr lang="en-US" sz="4000" dirty="0" err="1"/>
              <a:t>Ontvangst</a:t>
            </a:r>
            <a:r>
              <a:rPr lang="en-US" sz="4000" dirty="0"/>
              <a:t> en </a:t>
            </a:r>
            <a:r>
              <a:rPr lang="en-US" sz="4000" dirty="0" err="1"/>
              <a:t>doorwerking</a:t>
            </a:r>
            <a:endParaRPr lang="en-US" sz="4000" dirty="0"/>
          </a:p>
        </p:txBody>
      </p:sp>
    </p:spTree>
    <p:extLst>
      <p:ext uri="{BB962C8B-B14F-4D97-AF65-F5344CB8AC3E}">
        <p14:creationId xmlns:p14="http://schemas.microsoft.com/office/powerpoint/2010/main" val="3371124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CF0CF-8746-B94E-2EF5-20364273A971}"/>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D3C7BB9D-003E-2277-AE07-FDA0ACBB948B}"/>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6BCF6D33-772A-8DB8-6BE5-1825CE07CD02}"/>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27</a:t>
            </a:fld>
            <a:endParaRPr lang="en-US" sz="4800" dirty="0"/>
          </a:p>
        </p:txBody>
      </p:sp>
      <p:sp>
        <p:nvSpPr>
          <p:cNvPr id="2" name="Tijdelijke aanduiding voor inhoud 2">
            <a:extLst>
              <a:ext uri="{FF2B5EF4-FFF2-40B4-BE49-F238E27FC236}">
                <a16:creationId xmlns:a16="http://schemas.microsoft.com/office/drawing/2014/main" id="{F8F9BB99-8A22-BB08-38FE-72FC3DC7ECF4}"/>
              </a:ext>
            </a:extLst>
          </p:cNvPr>
          <p:cNvSpPr txBox="1">
            <a:spLocks/>
          </p:cNvSpPr>
          <p:nvPr/>
        </p:nvSpPr>
        <p:spPr>
          <a:xfrm>
            <a:off x="609600" y="663325"/>
            <a:ext cx="73914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b="1" dirty="0">
                <a:solidFill>
                  <a:schemeClr val="bg1"/>
                </a:solidFill>
                <a:latin typeface="Avenir Next LT Pro Light" panose="020B0304020202020204" pitchFamily="34" charset="0"/>
              </a:rPr>
              <a:t>Deze militaire en civiele ingenieurs opleidingen droegen gaande weg sterk bij aan het overbruggen van de kloof tussen de (bouw)praktijk en de wetenschap; theorieën en modellen werden beter begrepen en er kon een brug gelagen worden naar praktischer richtlijnen en naar uit te voeren </a:t>
            </a:r>
            <a:r>
              <a:rPr lang="nl-NL" sz="2000" b="1" dirty="0" err="1">
                <a:solidFill>
                  <a:schemeClr val="bg1"/>
                </a:solidFill>
                <a:latin typeface="Avenir Next LT Pro Light" panose="020B0304020202020204" pitchFamily="34" charset="0"/>
              </a:rPr>
              <a:t>belastingsexperimenten</a:t>
            </a:r>
            <a:r>
              <a:rPr lang="nl-NL" sz="2000" b="1" dirty="0">
                <a:solidFill>
                  <a:schemeClr val="bg1"/>
                </a:solidFill>
                <a:latin typeface="Avenir Next LT Pro Light" panose="020B0304020202020204" pitchFamily="34" charset="0"/>
              </a:rPr>
              <a:t>. </a:t>
            </a:r>
          </a:p>
          <a:p>
            <a:r>
              <a:rPr lang="nl-NL" sz="2000" b="1" dirty="0">
                <a:solidFill>
                  <a:schemeClr val="bg1"/>
                </a:solidFill>
                <a:latin typeface="Avenir Next LT Pro Light" panose="020B0304020202020204" pitchFamily="34" charset="0"/>
              </a:rPr>
              <a:t>Tevens ontstond meer inzicht in de eigenschappen van verschillende materialen. </a:t>
            </a:r>
          </a:p>
          <a:p>
            <a:r>
              <a:rPr lang="nl-NL" sz="2000" b="1" dirty="0">
                <a:solidFill>
                  <a:schemeClr val="bg1"/>
                </a:solidFill>
                <a:latin typeface="Avenir Next LT Pro Light" panose="020B0304020202020204" pitchFamily="34" charset="0"/>
              </a:rPr>
              <a:t>Eulers theorie kon worden begrepen, toegepast en gecorrigeerd op praktijkdata, zoals de eerdere ervaring dat echte kolommen eerder knikken dan de theorie voorspelt.</a:t>
            </a:r>
          </a:p>
          <a:p>
            <a:r>
              <a:rPr lang="nl-NL" sz="2000" b="1" dirty="0">
                <a:solidFill>
                  <a:schemeClr val="bg1"/>
                </a:solidFill>
                <a:latin typeface="Avenir Next LT Pro Light" panose="020B0304020202020204" pitchFamily="34" charset="0"/>
              </a:rPr>
              <a:t>Pierre Simon </a:t>
            </a:r>
            <a:r>
              <a:rPr lang="nl-NL" sz="2000" b="1" dirty="0" err="1">
                <a:solidFill>
                  <a:schemeClr val="bg1"/>
                </a:solidFill>
                <a:latin typeface="Avenir Next LT Pro Light" panose="020B0304020202020204" pitchFamily="34" charset="0"/>
              </a:rPr>
              <a:t>Girard</a:t>
            </a:r>
            <a:r>
              <a:rPr lang="nl-NL" sz="2000" b="1" dirty="0">
                <a:solidFill>
                  <a:schemeClr val="bg1"/>
                </a:solidFill>
                <a:latin typeface="Avenir Next LT Pro Light" panose="020B0304020202020204" pitchFamily="34" charset="0"/>
              </a:rPr>
              <a:t> deed eind 18</a:t>
            </a:r>
            <a:r>
              <a:rPr lang="nl-NL" sz="2000" b="1" baseline="30000" dirty="0">
                <a:solidFill>
                  <a:schemeClr val="bg1"/>
                </a:solidFill>
                <a:latin typeface="Avenir Next LT Pro Light" panose="020B0304020202020204" pitchFamily="34" charset="0"/>
              </a:rPr>
              <a:t>e</a:t>
            </a:r>
            <a:r>
              <a:rPr lang="nl-NL" sz="2000" b="1" dirty="0">
                <a:solidFill>
                  <a:schemeClr val="bg1"/>
                </a:solidFill>
                <a:latin typeface="Avenir Next LT Pro Light" panose="020B0304020202020204" pitchFamily="34" charset="0"/>
              </a:rPr>
              <a:t> eeuw veel zorgvuldig experimenteel werk, waaronder aan kniklast.</a:t>
            </a:r>
            <a:br>
              <a:rPr lang="nl-NL" sz="2000" b="1" dirty="0">
                <a:solidFill>
                  <a:schemeClr val="bg1"/>
                </a:solidFill>
                <a:latin typeface="Avenir Next LT Pro Light" panose="020B0304020202020204" pitchFamily="34" charset="0"/>
              </a:rPr>
            </a:br>
            <a:endParaRPr lang="nl-NL" sz="2000" b="1" dirty="0">
              <a:solidFill>
                <a:schemeClr val="bg1"/>
              </a:solidFill>
              <a:latin typeface="Avenir Next LT Pro Light" panose="020B0304020202020204" pitchFamily="34" charset="0"/>
            </a:endParaRPr>
          </a:p>
        </p:txBody>
      </p:sp>
      <p:sp>
        <p:nvSpPr>
          <p:cNvPr id="5" name="Title 1">
            <a:extLst>
              <a:ext uri="{FF2B5EF4-FFF2-40B4-BE49-F238E27FC236}">
                <a16:creationId xmlns:a16="http://schemas.microsoft.com/office/drawing/2014/main" id="{7F14D5EF-3A13-4FE2-4059-B227530114B1}"/>
              </a:ext>
            </a:extLst>
          </p:cNvPr>
          <p:cNvSpPr>
            <a:spLocks noGrp="1"/>
          </p:cNvSpPr>
          <p:nvPr>
            <p:ph type="ctrTitle"/>
          </p:nvPr>
        </p:nvSpPr>
        <p:spPr>
          <a:xfrm>
            <a:off x="457265" y="1752600"/>
            <a:ext cx="10210800" cy="4906929"/>
          </a:xfrm>
        </p:spPr>
        <p:txBody>
          <a:bodyPr anchor="b">
            <a:normAutofit/>
          </a:bodyPr>
          <a:lstStyle/>
          <a:p>
            <a:r>
              <a:rPr lang="en-US" sz="4000" dirty="0" err="1"/>
              <a:t>Ontvangst</a:t>
            </a:r>
            <a:r>
              <a:rPr lang="en-US" sz="4000" dirty="0"/>
              <a:t> en </a:t>
            </a:r>
            <a:r>
              <a:rPr lang="en-US" sz="4000" dirty="0" err="1"/>
              <a:t>doorwerking</a:t>
            </a:r>
            <a:endParaRPr lang="en-US" sz="4000" dirty="0"/>
          </a:p>
        </p:txBody>
      </p:sp>
      <p:pic>
        <p:nvPicPr>
          <p:cNvPr id="10" name="Afbeelding 9">
            <a:extLst>
              <a:ext uri="{FF2B5EF4-FFF2-40B4-BE49-F238E27FC236}">
                <a16:creationId xmlns:a16="http://schemas.microsoft.com/office/drawing/2014/main" id="{EEF8683C-24F2-9CC7-5DFE-D186EABDF6B7}"/>
              </a:ext>
            </a:extLst>
          </p:cNvPr>
          <p:cNvPicPr>
            <a:picLocks noChangeAspect="1"/>
          </p:cNvPicPr>
          <p:nvPr/>
        </p:nvPicPr>
        <p:blipFill>
          <a:blip r:embed="rId3"/>
          <a:stretch>
            <a:fillRect/>
          </a:stretch>
        </p:blipFill>
        <p:spPr>
          <a:xfrm>
            <a:off x="8458200" y="518987"/>
            <a:ext cx="2808596" cy="5032375"/>
          </a:xfrm>
          <a:prstGeom prst="rect">
            <a:avLst/>
          </a:prstGeom>
        </p:spPr>
      </p:pic>
      <p:sp>
        <p:nvSpPr>
          <p:cNvPr id="11" name="Tekstvak 10">
            <a:extLst>
              <a:ext uri="{FF2B5EF4-FFF2-40B4-BE49-F238E27FC236}">
                <a16:creationId xmlns:a16="http://schemas.microsoft.com/office/drawing/2014/main" id="{B052D97E-5758-58F0-36C1-2B08C52380F9}"/>
              </a:ext>
            </a:extLst>
          </p:cNvPr>
          <p:cNvSpPr txBox="1"/>
          <p:nvPr/>
        </p:nvSpPr>
        <p:spPr>
          <a:xfrm flipH="1">
            <a:off x="8421302" y="5562071"/>
            <a:ext cx="3084897" cy="738664"/>
          </a:xfrm>
          <a:prstGeom prst="rect">
            <a:avLst/>
          </a:prstGeom>
          <a:noFill/>
        </p:spPr>
        <p:txBody>
          <a:bodyPr wrap="square" rtlCol="0">
            <a:spAutoFit/>
          </a:bodyPr>
          <a:lstStyle/>
          <a:p>
            <a:r>
              <a:rPr lang="nl-NL" sz="1400" dirty="0">
                <a:solidFill>
                  <a:schemeClr val="bg1"/>
                </a:solidFill>
              </a:rPr>
              <a:t>Experimentele opstelling van </a:t>
            </a:r>
            <a:r>
              <a:rPr lang="nl-NL" sz="1400" dirty="0" err="1">
                <a:solidFill>
                  <a:schemeClr val="bg1"/>
                </a:solidFill>
              </a:rPr>
              <a:t>Girard</a:t>
            </a:r>
            <a:r>
              <a:rPr lang="nl-NL" sz="1400" dirty="0">
                <a:solidFill>
                  <a:schemeClr val="bg1"/>
                </a:solidFill>
              </a:rPr>
              <a:t> ter bepaling van kniklast.</a:t>
            </a:r>
          </a:p>
          <a:p>
            <a:r>
              <a:rPr lang="nl-NL" sz="1400" dirty="0">
                <a:solidFill>
                  <a:schemeClr val="bg1"/>
                </a:solidFill>
              </a:rPr>
              <a:t>Bron: Benvenuto, p. 289</a:t>
            </a:r>
          </a:p>
        </p:txBody>
      </p:sp>
    </p:spTree>
    <p:extLst>
      <p:ext uri="{BB962C8B-B14F-4D97-AF65-F5344CB8AC3E}">
        <p14:creationId xmlns:p14="http://schemas.microsoft.com/office/powerpoint/2010/main" val="2414379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A74F-16A0-47A4-FB03-DACBB72A3AC6}"/>
            </a:ext>
          </a:extLst>
        </p:cNvPr>
        <p:cNvGrpSpPr/>
        <p:nvPr/>
      </p:nvGrpSpPr>
      <p:grpSpPr>
        <a:xfrm>
          <a:off x="0" y="0"/>
          <a:ext cx="0" cy="0"/>
          <a:chOff x="0" y="0"/>
          <a:chExt cx="0" cy="0"/>
        </a:xfrm>
      </p:grpSpPr>
      <p:pic>
        <p:nvPicPr>
          <p:cNvPr id="3" name="Afbeelding 2" descr="Afbeelding met logo, Graphics, Lettertype, symbool&#10;&#10;Door AI gegenereerde inhoud is mogelijk onjuist.">
            <a:extLst>
              <a:ext uri="{FF2B5EF4-FFF2-40B4-BE49-F238E27FC236}">
                <a16:creationId xmlns:a16="http://schemas.microsoft.com/office/drawing/2014/main" id="{0AD4F04C-9326-1862-44EC-55FD0215B354}"/>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ECE7B5A3-50B1-C45E-416E-7E4377CBC398}"/>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28</a:t>
            </a:fld>
            <a:endParaRPr lang="en-US" sz="4800" dirty="0"/>
          </a:p>
        </p:txBody>
      </p:sp>
      <p:sp>
        <p:nvSpPr>
          <p:cNvPr id="2" name="Tijdelijke aanduiding voor inhoud 2">
            <a:extLst>
              <a:ext uri="{FF2B5EF4-FFF2-40B4-BE49-F238E27FC236}">
                <a16:creationId xmlns:a16="http://schemas.microsoft.com/office/drawing/2014/main" id="{A5CE008D-1DB7-F921-18CA-06084DF37396}"/>
              </a:ext>
            </a:extLst>
          </p:cNvPr>
          <p:cNvSpPr>
            <a:spLocks noGrp="1"/>
          </p:cNvSpPr>
          <p:nvPr/>
        </p:nvSpPr>
        <p:spPr>
          <a:xfrm>
            <a:off x="623756" y="838200"/>
            <a:ext cx="10515600" cy="5032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b="1" dirty="0">
                <a:solidFill>
                  <a:schemeClr val="bg1"/>
                </a:solidFill>
                <a:latin typeface="Avenir Next LT Pro Light" panose="020B0304020202020204" pitchFamily="34" charset="0"/>
              </a:rPr>
              <a:t>In de loop van de 19</a:t>
            </a:r>
            <a:r>
              <a:rPr lang="nl-NL" sz="2000" b="1" baseline="30000" dirty="0">
                <a:solidFill>
                  <a:schemeClr val="bg1"/>
                </a:solidFill>
                <a:latin typeface="Avenir Next LT Pro Light" panose="020B0304020202020204" pitchFamily="34" charset="0"/>
              </a:rPr>
              <a:t>e</a:t>
            </a:r>
            <a:r>
              <a:rPr lang="nl-NL" sz="2000" b="1" dirty="0">
                <a:solidFill>
                  <a:schemeClr val="bg1"/>
                </a:solidFill>
                <a:latin typeface="Avenir Next LT Pro Light" panose="020B0304020202020204" pitchFamily="34" charset="0"/>
              </a:rPr>
              <a:t> eeuw neemt vanwege de industrialisatie en vraag naar slankere bouw- en machineontwerpen de behoefte aan theoretische onderbouwing van elastische constructies verder toe:  </a:t>
            </a:r>
            <a:r>
              <a:rPr lang="nl-NL" sz="2000" b="1" dirty="0" err="1">
                <a:solidFill>
                  <a:schemeClr val="bg1"/>
                </a:solidFill>
                <a:latin typeface="Avenir Next LT Pro Light" panose="020B0304020202020204" pitchFamily="34" charset="0"/>
              </a:rPr>
              <a:t>Sophy</a:t>
            </a:r>
            <a:r>
              <a:rPr lang="nl-NL" sz="2000" b="1" dirty="0">
                <a:solidFill>
                  <a:schemeClr val="bg1"/>
                </a:solidFill>
                <a:latin typeface="Avenir Next LT Pro Light" panose="020B0304020202020204" pitchFamily="34" charset="0"/>
              </a:rPr>
              <a:t> Germain, </a:t>
            </a:r>
            <a:r>
              <a:rPr lang="nl-NL" sz="2000" b="1" dirty="0" err="1">
                <a:solidFill>
                  <a:schemeClr val="bg1"/>
                </a:solidFill>
                <a:latin typeface="Avenir Next LT Pro Light" panose="020B0304020202020204" pitchFamily="34" charset="0"/>
              </a:rPr>
              <a:t>Navier</a:t>
            </a:r>
            <a:r>
              <a:rPr lang="nl-NL" sz="2000" b="1" dirty="0">
                <a:solidFill>
                  <a:schemeClr val="bg1"/>
                </a:solidFill>
                <a:latin typeface="Avenir Next LT Pro Light" panose="020B0304020202020204" pitchFamily="34" charset="0"/>
              </a:rPr>
              <a:t> en </a:t>
            </a:r>
            <a:r>
              <a:rPr lang="nl-NL" sz="2000" b="1" dirty="0" err="1">
                <a:solidFill>
                  <a:schemeClr val="bg1"/>
                </a:solidFill>
                <a:latin typeface="Avenir Next LT Pro Light" panose="020B0304020202020204" pitchFamily="34" charset="0"/>
              </a:rPr>
              <a:t>Tredgold</a:t>
            </a:r>
            <a:r>
              <a:rPr lang="nl-NL" sz="2000" b="1" dirty="0">
                <a:solidFill>
                  <a:schemeClr val="bg1"/>
                </a:solidFill>
                <a:latin typeface="Avenir Next LT Pro Light" panose="020B0304020202020204" pitchFamily="34" charset="0"/>
              </a:rPr>
              <a:t> ontwikkelen Eulers ideeën verder naar bruikbare ingenieur theorieën.</a:t>
            </a:r>
          </a:p>
          <a:p>
            <a:r>
              <a:rPr lang="nl-NL" sz="2000" b="1" dirty="0">
                <a:solidFill>
                  <a:schemeClr val="bg1"/>
                </a:solidFill>
                <a:latin typeface="Avenir Next LT Pro Light" panose="020B0304020202020204" pitchFamily="34" charset="0"/>
              </a:rPr>
              <a:t>Cauchy werkte (rond 1820-22) met ruimtelijke spannings</a:t>
            </a:r>
            <a:r>
              <a:rPr lang="nl-NL" sz="2000" b="1" u="sng" dirty="0">
                <a:solidFill>
                  <a:schemeClr val="bg1"/>
                </a:solidFill>
                <a:latin typeface="Avenir Next LT Pro Light" panose="020B0304020202020204" pitchFamily="34" charset="0"/>
              </a:rPr>
              <a:t>tensoren</a:t>
            </a:r>
            <a:r>
              <a:rPr lang="nl-NL" sz="2000" b="1" dirty="0">
                <a:solidFill>
                  <a:schemeClr val="bg1"/>
                </a:solidFill>
                <a:latin typeface="Avenir Next LT Pro Light" panose="020B0304020202020204" pitchFamily="34" charset="0"/>
              </a:rPr>
              <a:t> en introduceert het begrip continuïteitsmechanica</a:t>
            </a:r>
          </a:p>
          <a:p>
            <a:r>
              <a:rPr lang="nl-NL" sz="2000" b="1" dirty="0" err="1">
                <a:solidFill>
                  <a:schemeClr val="bg1"/>
                </a:solidFill>
                <a:latin typeface="Avenir Next LT Pro Light" panose="020B0304020202020204" pitchFamily="34" charset="0"/>
              </a:rPr>
              <a:t>Poisson</a:t>
            </a:r>
            <a:r>
              <a:rPr lang="nl-NL" sz="2000" b="1" dirty="0">
                <a:solidFill>
                  <a:schemeClr val="bg1"/>
                </a:solidFill>
                <a:latin typeface="Avenir Next LT Pro Light" panose="020B0304020202020204" pitchFamily="34" charset="0"/>
              </a:rPr>
              <a:t> e.a. verdiepen zich (rond 1830) verder in elastische materiaaleigenschappen en -gedrag. Er komen meer empirische correcties op Eulers werk, gericht op materiaalspanningen en –vervormingen (</a:t>
            </a:r>
            <a:r>
              <a:rPr lang="nl-NL" sz="2000" b="1" dirty="0" err="1">
                <a:solidFill>
                  <a:schemeClr val="bg1"/>
                </a:solidFill>
                <a:latin typeface="Avenir Next LT Pro Light" panose="020B0304020202020204" pitchFamily="34" charset="0"/>
              </a:rPr>
              <a:t>Rankine</a:t>
            </a:r>
            <a:r>
              <a:rPr lang="nl-NL" sz="2000" b="1" dirty="0">
                <a:solidFill>
                  <a:schemeClr val="bg1"/>
                </a:solidFill>
                <a:latin typeface="Avenir Next LT Pro Light" panose="020B0304020202020204" pitchFamily="34" charset="0"/>
              </a:rPr>
              <a:t>). </a:t>
            </a:r>
            <a:br>
              <a:rPr lang="nl-NL" sz="2000" b="1" dirty="0">
                <a:solidFill>
                  <a:schemeClr val="bg1"/>
                </a:solidFill>
                <a:latin typeface="Avenir Next LT Pro Light" panose="020B0304020202020204" pitchFamily="34" charset="0"/>
              </a:rPr>
            </a:br>
            <a:endParaRPr lang="nl-NL" sz="2000" b="1" dirty="0">
              <a:solidFill>
                <a:schemeClr val="bg1"/>
              </a:solidFill>
              <a:latin typeface="Avenir Next LT Pro Light" panose="020B0304020202020204" pitchFamily="34" charset="0"/>
            </a:endParaRPr>
          </a:p>
          <a:p>
            <a:r>
              <a:rPr lang="nl-NL" sz="2000" b="1" i="1" dirty="0">
                <a:solidFill>
                  <a:schemeClr val="bg1"/>
                </a:solidFill>
                <a:latin typeface="Avenir Next LT Pro Light" panose="020B0304020202020204" pitchFamily="34" charset="0"/>
              </a:rPr>
              <a:t>De bodem onder al deze innovaties is mede gelegd door Eulers conceptuele beschouwingen en wiskundige analyses van elasticiteit vraagstukken, en wellicht onder de gehele mathematische fysica.  </a:t>
            </a:r>
          </a:p>
          <a:p>
            <a:endParaRPr lang="nl-NL" sz="2000" dirty="0">
              <a:solidFill>
                <a:schemeClr val="bg1"/>
              </a:solidFill>
            </a:endParaRPr>
          </a:p>
        </p:txBody>
      </p:sp>
      <p:sp>
        <p:nvSpPr>
          <p:cNvPr id="5" name="Title 1">
            <a:extLst>
              <a:ext uri="{FF2B5EF4-FFF2-40B4-BE49-F238E27FC236}">
                <a16:creationId xmlns:a16="http://schemas.microsoft.com/office/drawing/2014/main" id="{E47A83DC-8669-B012-8A31-2D10D4D515A2}"/>
              </a:ext>
            </a:extLst>
          </p:cNvPr>
          <p:cNvSpPr>
            <a:spLocks noGrp="1"/>
          </p:cNvSpPr>
          <p:nvPr>
            <p:ph type="ctrTitle"/>
          </p:nvPr>
        </p:nvSpPr>
        <p:spPr>
          <a:xfrm>
            <a:off x="457265" y="1752600"/>
            <a:ext cx="10210800" cy="4906929"/>
          </a:xfrm>
        </p:spPr>
        <p:txBody>
          <a:bodyPr anchor="b">
            <a:normAutofit/>
          </a:bodyPr>
          <a:lstStyle/>
          <a:p>
            <a:r>
              <a:rPr lang="en-US" sz="4000" dirty="0" err="1"/>
              <a:t>Ontvangst</a:t>
            </a:r>
            <a:r>
              <a:rPr lang="en-US" sz="4000" dirty="0"/>
              <a:t> en </a:t>
            </a:r>
            <a:r>
              <a:rPr lang="en-US" sz="4000" dirty="0" err="1"/>
              <a:t>doorwerking</a:t>
            </a:r>
            <a:endParaRPr lang="en-US" sz="4000" dirty="0"/>
          </a:p>
        </p:txBody>
      </p:sp>
    </p:spTree>
    <p:extLst>
      <p:ext uri="{BB962C8B-B14F-4D97-AF65-F5344CB8AC3E}">
        <p14:creationId xmlns:p14="http://schemas.microsoft.com/office/powerpoint/2010/main" val="3187458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A0B3-DBFE-BE8D-ED80-C936D3B45B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48E321-4B09-4A19-F050-DB0CA4A7A4E2}"/>
              </a:ext>
            </a:extLst>
          </p:cNvPr>
          <p:cNvSpPr>
            <a:spLocks noGrp="1"/>
          </p:cNvSpPr>
          <p:nvPr>
            <p:ph type="ctrTitle"/>
          </p:nvPr>
        </p:nvSpPr>
        <p:spPr>
          <a:xfrm>
            <a:off x="407437" y="1798671"/>
            <a:ext cx="11201400" cy="4906929"/>
          </a:xfrm>
        </p:spPr>
        <p:txBody>
          <a:bodyPr>
            <a:normAutofit/>
          </a:bodyPr>
          <a:lstStyle/>
          <a:p>
            <a:r>
              <a:rPr lang="nl-NL" sz="3600" dirty="0"/>
              <a:t>Verbinding tussen wiskunde en techniek</a:t>
            </a:r>
          </a:p>
        </p:txBody>
      </p:sp>
      <p:pic>
        <p:nvPicPr>
          <p:cNvPr id="3" name="Afbeelding 2" descr="Afbeelding met logo, Graphics, Lettertype, symbool&#10;&#10;Door AI gegenereerde inhoud is mogelijk onjuist.">
            <a:extLst>
              <a:ext uri="{FF2B5EF4-FFF2-40B4-BE49-F238E27FC236}">
                <a16:creationId xmlns:a16="http://schemas.microsoft.com/office/drawing/2014/main" id="{4FADF2A0-A2DA-6538-777F-D1E150F4A090}"/>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C48C64C9-66F8-70FE-54FE-A5DE846C746C}"/>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29</a:t>
            </a:fld>
            <a:endParaRPr lang="en-US" sz="4800" dirty="0"/>
          </a:p>
        </p:txBody>
      </p:sp>
      <p:sp>
        <p:nvSpPr>
          <p:cNvPr id="7" name="Rectangle 3">
            <a:extLst>
              <a:ext uri="{FF2B5EF4-FFF2-40B4-BE49-F238E27FC236}">
                <a16:creationId xmlns:a16="http://schemas.microsoft.com/office/drawing/2014/main" id="{B016AD4D-206D-FF8A-1410-9DACD66E63DB}"/>
              </a:ext>
            </a:extLst>
          </p:cNvPr>
          <p:cNvSpPr>
            <a:spLocks noChangeArrowheads="1"/>
          </p:cNvSpPr>
          <p:nvPr/>
        </p:nvSpPr>
        <p:spPr bwMode="auto">
          <a:xfrm>
            <a:off x="457200" y="685800"/>
            <a:ext cx="1137712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9050" marR="0" lvl="0" algn="l" defTabSz="914400" rtl="0" eaLnBrk="0" fontAlgn="base" latinLnBrk="0" hangingPunct="0">
              <a:lnSpc>
                <a:spcPct val="100000"/>
              </a:lnSpc>
              <a:spcBef>
                <a:spcPct val="0"/>
              </a:spcBef>
              <a:spcAft>
                <a:spcPct val="0"/>
              </a:spcAft>
              <a:buClrTx/>
              <a:buSzTx/>
              <a:tabLst/>
            </a:pPr>
            <a:r>
              <a:rPr kumimoji="0" lang="nl-NL" altLang="nl-NL" sz="2000" b="1" i="0" u="none" strike="noStrike" cap="none" normalizeH="0" baseline="0" dirty="0">
                <a:ln>
                  <a:noFill/>
                </a:ln>
                <a:solidFill>
                  <a:schemeClr val="bg2"/>
                </a:solidFill>
                <a:effectLst/>
                <a:latin typeface="Avenir Next LT Pro Light" panose="020B0304020202020204" pitchFamily="34" charset="0"/>
              </a:rPr>
              <a:t>In de 18</a:t>
            </a:r>
            <a:r>
              <a:rPr kumimoji="0" lang="nl-NL" altLang="nl-NL" sz="2000" b="1" i="0" u="none" strike="noStrike" cap="none" normalizeH="0" baseline="30000" dirty="0">
                <a:ln>
                  <a:noFill/>
                </a:ln>
                <a:solidFill>
                  <a:schemeClr val="bg2"/>
                </a:solidFill>
                <a:effectLst/>
                <a:latin typeface="Avenir Next LT Pro Light" panose="020B0304020202020204" pitchFamily="34" charset="0"/>
              </a:rPr>
              <a:t>e</a:t>
            </a:r>
            <a:r>
              <a:rPr kumimoji="0" lang="nl-NL" altLang="nl-NL" sz="2000" b="1" i="0" u="none" strike="noStrike" cap="none" normalizeH="0" baseline="0" dirty="0">
                <a:ln>
                  <a:noFill/>
                </a:ln>
                <a:solidFill>
                  <a:schemeClr val="bg2"/>
                </a:solidFill>
                <a:effectLst/>
                <a:latin typeface="Avenir Next LT Pro Light" panose="020B0304020202020204" pitchFamily="34" charset="0"/>
              </a:rPr>
              <a:t> eeuw was de mathematische fysica in opkomst en werd deze gezien als een</a:t>
            </a:r>
            <a:br>
              <a:rPr kumimoji="0" lang="nl-NL" altLang="nl-NL" sz="2000" b="1" i="0" u="none" strike="noStrike" cap="none" normalizeH="0" baseline="0" dirty="0">
                <a:ln>
                  <a:noFill/>
                </a:ln>
                <a:solidFill>
                  <a:schemeClr val="bg2"/>
                </a:solidFill>
                <a:effectLst/>
                <a:latin typeface="Avenir Next LT Pro Light" panose="020B0304020202020204" pitchFamily="34" charset="0"/>
              </a:rPr>
            </a:br>
            <a:r>
              <a:rPr kumimoji="0" lang="nl-NL" altLang="nl-NL" sz="2000" b="1" i="0" u="none" strike="noStrike" cap="none" normalizeH="0" baseline="0" dirty="0">
                <a:ln>
                  <a:noFill/>
                </a:ln>
                <a:solidFill>
                  <a:schemeClr val="bg2"/>
                </a:solidFill>
                <a:effectLst/>
                <a:latin typeface="Avenir Next LT Pro Light" panose="020B0304020202020204" pitchFamily="34" charset="0"/>
              </a:rPr>
              <a:t>belofte om de techniek te verbeteren, maar was de verbinding met de </a:t>
            </a:r>
            <a:r>
              <a:rPr lang="nl-NL" altLang="nl-NL" sz="2000" b="1" dirty="0">
                <a:solidFill>
                  <a:schemeClr val="bg2"/>
                </a:solidFill>
                <a:latin typeface="Avenir Next LT Pro Light" panose="020B0304020202020204" pitchFamily="34" charset="0"/>
              </a:rPr>
              <a:t>t</a:t>
            </a:r>
            <a:r>
              <a:rPr kumimoji="0" lang="nl-NL" altLang="nl-NL" sz="2000" b="1" i="0" u="none" strike="noStrike" cap="none" normalizeH="0" baseline="0" dirty="0">
                <a:ln>
                  <a:noFill/>
                </a:ln>
                <a:solidFill>
                  <a:schemeClr val="bg2"/>
                </a:solidFill>
                <a:effectLst/>
                <a:latin typeface="Avenir Next LT Pro Light" panose="020B0304020202020204" pitchFamily="34" charset="0"/>
              </a:rPr>
              <a:t>oepass</a:t>
            </a:r>
            <a:r>
              <a:rPr kumimoji="0" lang="nl-NL" altLang="nl-NL" sz="2000" b="1" i="0" u="none" strike="noStrike" cap="none" normalizeH="0" baseline="0" dirty="0">
                <a:ln>
                  <a:noFill/>
                </a:ln>
                <a:solidFill>
                  <a:schemeClr val="bg1"/>
                </a:solidFill>
                <a:effectLst/>
                <a:latin typeface="Avenir Next LT Pro Light" panose="020B0304020202020204" pitchFamily="34" charset="0"/>
              </a:rPr>
              <a:t>ing (onder ambachtslieden en ingenieurs) nog matig. </a:t>
            </a:r>
            <a:br>
              <a:rPr kumimoji="0" lang="nl-NL" altLang="nl-NL" sz="2000" b="1" i="0" u="none" strike="noStrike" cap="none" normalizeH="0" baseline="0" dirty="0">
                <a:ln>
                  <a:noFill/>
                </a:ln>
                <a:solidFill>
                  <a:schemeClr val="bg2"/>
                </a:solidFill>
                <a:effectLst/>
                <a:latin typeface="Avenir Next LT Pro Light" panose="020B0304020202020204" pitchFamily="34" charset="0"/>
              </a:rPr>
            </a:br>
            <a:r>
              <a:rPr kumimoji="0" lang="nl-NL" altLang="nl-NL" sz="2000" b="1" i="0" u="none" strike="noStrike" cap="none" normalizeH="0" baseline="0" dirty="0">
                <a:ln>
                  <a:noFill/>
                </a:ln>
                <a:solidFill>
                  <a:schemeClr val="bg2"/>
                </a:solidFill>
                <a:effectLst/>
                <a:latin typeface="Avenir Next LT Pro Light" panose="020B0304020202020204" pitchFamily="34" charset="0"/>
              </a:rPr>
              <a:t>De ontwikkelingen in de 18</a:t>
            </a:r>
            <a:r>
              <a:rPr kumimoji="0" lang="nl-NL" altLang="nl-NL" sz="2000" b="1" i="0" u="none" strike="noStrike" cap="none" normalizeH="0" baseline="30000" dirty="0">
                <a:ln>
                  <a:noFill/>
                </a:ln>
                <a:solidFill>
                  <a:schemeClr val="bg2"/>
                </a:solidFill>
                <a:effectLst/>
                <a:latin typeface="Avenir Next LT Pro Light" panose="020B0304020202020204" pitchFamily="34" charset="0"/>
              </a:rPr>
              <a:t>e</a:t>
            </a:r>
            <a:r>
              <a:rPr kumimoji="0" lang="nl-NL" altLang="nl-NL" sz="2000" b="1" i="0" u="none" strike="noStrike" cap="none" normalizeH="0" baseline="0" dirty="0">
                <a:ln>
                  <a:noFill/>
                </a:ln>
                <a:solidFill>
                  <a:schemeClr val="bg2"/>
                </a:solidFill>
                <a:effectLst/>
                <a:latin typeface="Avenir Next LT Pro Light" panose="020B0304020202020204" pitchFamily="34" charset="0"/>
              </a:rPr>
              <a:t> tot en met 20</a:t>
            </a:r>
            <a:r>
              <a:rPr kumimoji="0" lang="nl-NL" altLang="nl-NL" sz="2000" b="1" i="0" u="none" strike="noStrike" cap="none" normalizeH="0" baseline="30000" dirty="0">
                <a:ln>
                  <a:noFill/>
                </a:ln>
                <a:solidFill>
                  <a:schemeClr val="bg2"/>
                </a:solidFill>
                <a:effectLst/>
                <a:latin typeface="Avenir Next LT Pro Light" panose="020B0304020202020204" pitchFamily="34" charset="0"/>
              </a:rPr>
              <a:t>e</a:t>
            </a:r>
            <a:r>
              <a:rPr kumimoji="0" lang="nl-NL" altLang="nl-NL" sz="2000" b="1" i="0" u="none" strike="noStrike" cap="none" normalizeH="0" baseline="0" dirty="0">
                <a:ln>
                  <a:noFill/>
                </a:ln>
                <a:solidFill>
                  <a:schemeClr val="bg2"/>
                </a:solidFill>
                <a:effectLst/>
                <a:latin typeface="Avenir Next LT Pro Light" panose="020B0304020202020204" pitchFamily="34" charset="0"/>
              </a:rPr>
              <a:t> eeuw hebben succesvol voo</a:t>
            </a:r>
            <a:r>
              <a:rPr kumimoji="0" lang="nl-NL" altLang="nl-NL" sz="2000" b="1" i="0" u="none" strike="noStrike" cap="none" normalizeH="0" baseline="0" dirty="0">
                <a:ln>
                  <a:noFill/>
                </a:ln>
                <a:solidFill>
                  <a:schemeClr val="bg1"/>
                </a:solidFill>
                <a:effectLst/>
                <a:latin typeface="Avenir Next LT Pro Light" panose="020B0304020202020204" pitchFamily="34" charset="0"/>
              </a:rPr>
              <a:t>r een verbinding tussen wiskunde, modelvorming en techniek gezorgd. </a:t>
            </a:r>
          </a:p>
          <a:p>
            <a:pPr marR="0" lvl="0" algn="l" defTabSz="914400" rtl="0" eaLnBrk="0" fontAlgn="base" latinLnBrk="0" hangingPunct="0">
              <a:lnSpc>
                <a:spcPct val="100000"/>
              </a:lnSpc>
              <a:spcBef>
                <a:spcPct val="0"/>
              </a:spcBef>
              <a:spcAft>
                <a:spcPct val="0"/>
              </a:spcAft>
              <a:buClrTx/>
              <a:buSzTx/>
              <a:tabLst/>
            </a:pPr>
            <a:r>
              <a:rPr kumimoji="0" lang="nl-NL" altLang="nl-NL" sz="2000" b="1" i="0" u="none" strike="noStrike" cap="none" normalizeH="0" baseline="0" dirty="0">
                <a:ln>
                  <a:noFill/>
                </a:ln>
                <a:solidFill>
                  <a:schemeClr val="bg2"/>
                </a:solidFill>
                <a:effectLst/>
                <a:latin typeface="Avenir Next LT Pro Light" panose="020B0304020202020204" pitchFamily="34" charset="0"/>
              </a:rPr>
              <a: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2000" b="1" i="0" u="none" strike="noStrike" cap="none" normalizeH="0" baseline="0" dirty="0">
                <a:ln>
                  <a:noFill/>
                </a:ln>
                <a:solidFill>
                  <a:schemeClr val="bg2"/>
                </a:solidFill>
                <a:effectLst/>
                <a:latin typeface="Avenir Next LT Pro Light" panose="020B0304020202020204" pitchFamily="34" charset="0"/>
              </a:rPr>
              <a:t>In onze tijd is er de mogelijkheid deze verbinding te laten ‘bemiddelen’ door de </a:t>
            </a:r>
            <a:br>
              <a:rPr kumimoji="0" lang="nl-NL" altLang="nl-NL" sz="2000" b="1" i="0" u="none" strike="noStrike" cap="none" normalizeH="0" baseline="0" dirty="0">
                <a:ln>
                  <a:noFill/>
                </a:ln>
                <a:solidFill>
                  <a:schemeClr val="bg2"/>
                </a:solidFill>
                <a:effectLst/>
                <a:latin typeface="Avenir Next LT Pro Light" panose="020B0304020202020204" pitchFamily="34" charset="0"/>
              </a:rPr>
            </a:br>
            <a:r>
              <a:rPr kumimoji="0" lang="nl-NL" altLang="nl-NL" sz="2000" b="1" i="0" u="none" strike="noStrike" cap="none" normalizeH="0" baseline="0" dirty="0">
                <a:ln>
                  <a:noFill/>
                </a:ln>
                <a:solidFill>
                  <a:schemeClr val="bg2"/>
                </a:solidFill>
                <a:effectLst/>
                <a:latin typeface="Avenir Next LT Pro Light" panose="020B0304020202020204" pitchFamily="34" charset="0"/>
              </a:rPr>
              <a:t>inzet van simulatiepakketten.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2000" b="1" i="0" u="none" strike="noStrike" cap="none" normalizeH="0" baseline="0" dirty="0">
                <a:ln>
                  <a:noFill/>
                </a:ln>
                <a:solidFill>
                  <a:schemeClr val="bg2"/>
                </a:solidFill>
                <a:effectLst/>
                <a:latin typeface="Avenir Next LT Pro Light" panose="020B0304020202020204" pitchFamily="34" charset="0"/>
              </a:rPr>
              <a:t>De gedachte is daarbij, dat de wiskundige tools hiermee eenvoudiger én </a:t>
            </a:r>
            <a:br>
              <a:rPr kumimoji="0" lang="nl-NL" altLang="nl-NL" sz="2000" b="1" i="0" u="none" strike="noStrike" cap="none" normalizeH="0" baseline="0" dirty="0">
                <a:ln>
                  <a:noFill/>
                </a:ln>
                <a:solidFill>
                  <a:schemeClr val="bg2"/>
                </a:solidFill>
                <a:effectLst/>
                <a:latin typeface="Avenir Next LT Pro Light" panose="020B0304020202020204" pitchFamily="34" charset="0"/>
              </a:rPr>
            </a:br>
            <a:r>
              <a:rPr kumimoji="0" lang="nl-NL" altLang="nl-NL" sz="2000" b="1" i="0" u="none" strike="noStrike" cap="none" normalizeH="0" baseline="0" dirty="0">
                <a:ln>
                  <a:noFill/>
                </a:ln>
                <a:solidFill>
                  <a:schemeClr val="bg2"/>
                </a:solidFill>
                <a:effectLst/>
                <a:latin typeface="Avenir Next LT Pro Light" panose="020B0304020202020204" pitchFamily="34" charset="0"/>
              </a:rPr>
              <a:t>krachtiger toepasbaar worden gemaakt.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2000" b="1" i="0" u="none" strike="noStrike" cap="none" normalizeH="0" baseline="0" dirty="0">
                <a:ln>
                  <a:noFill/>
                </a:ln>
                <a:solidFill>
                  <a:schemeClr val="bg2"/>
                </a:solidFill>
                <a:effectLst/>
                <a:latin typeface="Avenir Next LT Pro Light" panose="020B0304020202020204" pitchFamily="34" charset="0"/>
              </a:rPr>
              <a:t>Het risico bestaat echter dat wiskundige inzichten juist moeilijker worden aangeleerd en kunnen worden benut.</a:t>
            </a:r>
          </a:p>
        </p:txBody>
      </p:sp>
    </p:spTree>
    <p:extLst>
      <p:ext uri="{BB962C8B-B14F-4D97-AF65-F5344CB8AC3E}">
        <p14:creationId xmlns:p14="http://schemas.microsoft.com/office/powerpoint/2010/main" val="176881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CFBFD-6802-5743-E35D-66DEA1D7DC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EEBB5E-5711-810A-FE1A-8588B0A0D5F8}"/>
              </a:ext>
            </a:extLst>
          </p:cNvPr>
          <p:cNvSpPr>
            <a:spLocks noGrp="1"/>
          </p:cNvSpPr>
          <p:nvPr>
            <p:ph type="ctrTitle"/>
          </p:nvPr>
        </p:nvSpPr>
        <p:spPr>
          <a:xfrm>
            <a:off x="407437" y="1798671"/>
            <a:ext cx="11201400" cy="4906929"/>
          </a:xfrm>
        </p:spPr>
        <p:txBody>
          <a:bodyPr>
            <a:normAutofit/>
          </a:bodyPr>
          <a:lstStyle/>
          <a:p>
            <a:r>
              <a:rPr lang="nl-NL" sz="3600" dirty="0"/>
              <a:t>Bronnenlijst</a:t>
            </a:r>
          </a:p>
        </p:txBody>
      </p:sp>
      <p:pic>
        <p:nvPicPr>
          <p:cNvPr id="3" name="Afbeelding 2" descr="Afbeelding met logo, Graphics, Lettertype, symbool&#10;&#10;Door AI gegenereerde inhoud is mogelijk onjuist.">
            <a:extLst>
              <a:ext uri="{FF2B5EF4-FFF2-40B4-BE49-F238E27FC236}">
                <a16:creationId xmlns:a16="http://schemas.microsoft.com/office/drawing/2014/main" id="{DDF54144-B52D-DA30-2366-8EEA7FAC37AB}"/>
              </a:ext>
            </a:extLst>
          </p:cNvPr>
          <p:cNvPicPr>
            <a:picLocks noChangeAspect="1"/>
          </p:cNvPicPr>
          <p:nvPr/>
        </p:nvPicPr>
        <p:blipFill>
          <a:blip r:embed="rId2"/>
          <a:stretch>
            <a:fillRect/>
          </a:stretch>
        </p:blipFill>
        <p:spPr>
          <a:xfrm>
            <a:off x="10602748" y="6019800"/>
            <a:ext cx="533400" cy="533400"/>
          </a:xfrm>
          <a:prstGeom prst="rect">
            <a:avLst/>
          </a:prstGeom>
        </p:spPr>
      </p:pic>
      <p:sp>
        <p:nvSpPr>
          <p:cNvPr id="4" name="Tijdelijke aanduiding voor dianummer 6">
            <a:extLst>
              <a:ext uri="{FF2B5EF4-FFF2-40B4-BE49-F238E27FC236}">
                <a16:creationId xmlns:a16="http://schemas.microsoft.com/office/drawing/2014/main" id="{D5C41A6F-2F6A-8172-2DC5-4570807DC42E}"/>
              </a:ext>
            </a:extLst>
          </p:cNvPr>
          <p:cNvSpPr>
            <a:spLocks noGrp="1"/>
          </p:cNvSpPr>
          <p:nvPr>
            <p:ph type="sldNum" sz="quarter" idx="12"/>
          </p:nvPr>
        </p:nvSpPr>
        <p:spPr>
          <a:xfrm>
            <a:off x="11059948" y="6096000"/>
            <a:ext cx="892503" cy="381000"/>
          </a:xfrm>
        </p:spPr>
        <p:txBody>
          <a:bodyPr/>
          <a:lstStyle/>
          <a:p>
            <a:pPr rtl="0"/>
            <a:fld id="{AEAA3239-9EA4-4A65-A281-97F994456D9F}" type="slidenum">
              <a:rPr lang="en-US" sz="4800" smtClean="0"/>
              <a:pPr rtl="0"/>
              <a:t>30</a:t>
            </a:fld>
            <a:endParaRPr lang="en-US" sz="4800" dirty="0"/>
          </a:p>
        </p:txBody>
      </p:sp>
      <p:sp>
        <p:nvSpPr>
          <p:cNvPr id="5" name="Tekstvak 4">
            <a:extLst>
              <a:ext uri="{FF2B5EF4-FFF2-40B4-BE49-F238E27FC236}">
                <a16:creationId xmlns:a16="http://schemas.microsoft.com/office/drawing/2014/main" id="{F7FBC9DB-B54E-7C72-64E5-32528B7AA469}"/>
              </a:ext>
            </a:extLst>
          </p:cNvPr>
          <p:cNvSpPr txBox="1"/>
          <p:nvPr/>
        </p:nvSpPr>
        <p:spPr>
          <a:xfrm>
            <a:off x="583163" y="609600"/>
            <a:ext cx="10623192" cy="5909310"/>
          </a:xfrm>
          <a:prstGeom prst="rect">
            <a:avLst/>
          </a:prstGeom>
          <a:noFill/>
        </p:spPr>
        <p:txBody>
          <a:bodyPr wrap="square" rtlCol="0">
            <a:spAutoFit/>
          </a:bodyPr>
          <a:lstStyle/>
          <a:p>
            <a:r>
              <a:rPr lang="nl-NL" sz="1400" dirty="0">
                <a:solidFill>
                  <a:schemeClr val="bg1"/>
                </a:solidFill>
              </a:rPr>
              <a:t>Het werk uit 1744 van Euler over elastische krommen is een bijlage van zijn </a:t>
            </a:r>
            <a:r>
              <a:rPr lang="nl-NL" sz="1400" i="1" dirty="0" err="1">
                <a:solidFill>
                  <a:schemeClr val="bg1"/>
                </a:solidFill>
              </a:rPr>
              <a:t>Methodus</a:t>
            </a:r>
            <a:r>
              <a:rPr lang="nl-NL" sz="1400" i="1" dirty="0">
                <a:solidFill>
                  <a:schemeClr val="bg1"/>
                </a:solidFill>
              </a:rPr>
              <a:t> </a:t>
            </a:r>
            <a:r>
              <a:rPr lang="nl-NL" sz="1400" i="1" dirty="0" err="1">
                <a:solidFill>
                  <a:schemeClr val="bg1"/>
                </a:solidFill>
              </a:rPr>
              <a:t>Inveniendi</a:t>
            </a:r>
            <a:r>
              <a:rPr lang="nl-NL" sz="1400" i="1" dirty="0">
                <a:solidFill>
                  <a:schemeClr val="bg1"/>
                </a:solidFill>
              </a:rPr>
              <a:t> </a:t>
            </a:r>
            <a:r>
              <a:rPr lang="nl-NL" sz="1400" i="1" dirty="0" err="1">
                <a:solidFill>
                  <a:schemeClr val="bg1"/>
                </a:solidFill>
              </a:rPr>
              <a:t>Lineas</a:t>
            </a:r>
            <a:r>
              <a:rPr lang="nl-NL" sz="1400" i="1" dirty="0">
                <a:solidFill>
                  <a:schemeClr val="bg1"/>
                </a:solidFill>
              </a:rPr>
              <a:t> </a:t>
            </a:r>
            <a:r>
              <a:rPr lang="nl-NL" sz="1400" i="1" dirty="0" err="1">
                <a:solidFill>
                  <a:schemeClr val="bg1"/>
                </a:solidFill>
              </a:rPr>
              <a:t>Curvas</a:t>
            </a:r>
            <a:r>
              <a:rPr lang="nl-NL" sz="1400" i="1" dirty="0">
                <a:solidFill>
                  <a:schemeClr val="bg1"/>
                </a:solidFill>
              </a:rPr>
              <a:t> </a:t>
            </a:r>
            <a:r>
              <a:rPr lang="nl-NL" sz="1400" i="1" dirty="0" err="1">
                <a:solidFill>
                  <a:schemeClr val="bg1"/>
                </a:solidFill>
              </a:rPr>
              <a:t>Maximi</a:t>
            </a:r>
            <a:r>
              <a:rPr lang="nl-NL" sz="1400" i="1" dirty="0">
                <a:solidFill>
                  <a:schemeClr val="bg1"/>
                </a:solidFill>
              </a:rPr>
              <a:t> </a:t>
            </a:r>
            <a:r>
              <a:rPr lang="nl-NL" sz="1400" i="1" dirty="0" err="1">
                <a:solidFill>
                  <a:schemeClr val="bg1"/>
                </a:solidFill>
              </a:rPr>
              <a:t>Minimive</a:t>
            </a:r>
            <a:r>
              <a:rPr lang="nl-NL" sz="1400" i="1" dirty="0">
                <a:solidFill>
                  <a:schemeClr val="bg1"/>
                </a:solidFill>
              </a:rPr>
              <a:t> </a:t>
            </a:r>
            <a:r>
              <a:rPr lang="nl-NL" sz="1400" i="1" dirty="0" err="1">
                <a:solidFill>
                  <a:schemeClr val="bg1"/>
                </a:solidFill>
              </a:rPr>
              <a:t>Proprietate</a:t>
            </a:r>
            <a:r>
              <a:rPr lang="nl-NL" sz="1400" i="1" dirty="0">
                <a:solidFill>
                  <a:schemeClr val="bg1"/>
                </a:solidFill>
              </a:rPr>
              <a:t> </a:t>
            </a:r>
            <a:r>
              <a:rPr lang="nl-NL" sz="1400" i="1" dirty="0" err="1">
                <a:solidFill>
                  <a:schemeClr val="bg1"/>
                </a:solidFill>
              </a:rPr>
              <a:t>Gaudentes</a:t>
            </a:r>
            <a:r>
              <a:rPr lang="nl-NL" sz="1400" i="1" dirty="0">
                <a:solidFill>
                  <a:schemeClr val="bg1"/>
                </a:solidFill>
              </a:rPr>
              <a:t>  (Methode om kromme lijnen te vinden die maximale en minimale eigenschappen bezitten)</a:t>
            </a:r>
            <a:r>
              <a:rPr lang="nl-NL" sz="1400" dirty="0">
                <a:solidFill>
                  <a:schemeClr val="bg1"/>
                </a:solidFill>
              </a:rPr>
              <a:t>, Lausanne en Geneva, </a:t>
            </a:r>
            <a:r>
              <a:rPr lang="nl-NL" sz="1400" dirty="0" err="1">
                <a:solidFill>
                  <a:schemeClr val="bg1"/>
                </a:solidFill>
              </a:rPr>
              <a:t>Bousquet</a:t>
            </a:r>
            <a:r>
              <a:rPr lang="nl-NL" sz="1400" dirty="0">
                <a:solidFill>
                  <a:schemeClr val="bg1"/>
                </a:solidFill>
              </a:rPr>
              <a:t> 1744, pp. 231-297. Gelukkig is de bijlage in het </a:t>
            </a:r>
            <a:r>
              <a:rPr lang="nl-NL" sz="1400" dirty="0" err="1">
                <a:solidFill>
                  <a:schemeClr val="bg1"/>
                </a:solidFill>
              </a:rPr>
              <a:t>engels</a:t>
            </a:r>
            <a:r>
              <a:rPr lang="nl-NL" sz="1400" dirty="0">
                <a:solidFill>
                  <a:schemeClr val="bg1"/>
                </a:solidFill>
              </a:rPr>
              <a:t> vertaald:</a:t>
            </a:r>
          </a:p>
          <a:p>
            <a:pPr marL="285750" indent="-285750">
              <a:buFont typeface="Arial" panose="020B0604020202020204" pitchFamily="34" charset="0"/>
              <a:buChar char="•"/>
            </a:pPr>
            <a:r>
              <a:rPr lang="en-US" sz="1400" dirty="0">
                <a:solidFill>
                  <a:schemeClr val="bg1"/>
                </a:solidFill>
              </a:rPr>
              <a:t>Leonhard Euler’s elastic curves (</a:t>
            </a:r>
            <a:r>
              <a:rPr lang="en-US" sz="1400" dirty="0" err="1">
                <a:solidFill>
                  <a:schemeClr val="bg1"/>
                </a:solidFill>
              </a:rPr>
              <a:t>vertaling</a:t>
            </a:r>
            <a:r>
              <a:rPr lang="en-US" sz="1400" dirty="0">
                <a:solidFill>
                  <a:schemeClr val="bg1"/>
                </a:solidFill>
              </a:rPr>
              <a:t> en </a:t>
            </a:r>
            <a:r>
              <a:rPr lang="en-US" sz="1400" dirty="0" err="1">
                <a:solidFill>
                  <a:schemeClr val="bg1"/>
                </a:solidFill>
              </a:rPr>
              <a:t>annotatie</a:t>
            </a:r>
            <a:r>
              <a:rPr lang="en-US" sz="1400" dirty="0">
                <a:solidFill>
                  <a:schemeClr val="bg1"/>
                </a:solidFill>
              </a:rPr>
              <a:t> W.A. Oldfather, C.A. Ellis, en D.M. Brown) 1933. Te </a:t>
            </a:r>
            <a:r>
              <a:rPr lang="en-US" sz="1400" dirty="0" err="1">
                <a:solidFill>
                  <a:schemeClr val="bg1"/>
                </a:solidFill>
              </a:rPr>
              <a:t>downloaden</a:t>
            </a:r>
            <a:r>
              <a:rPr lang="en-US" sz="1400" dirty="0">
                <a:solidFill>
                  <a:schemeClr val="bg1"/>
                </a:solidFill>
              </a:rPr>
              <a:t> van https://boulderschool.yale.edu/sites/default/files/files/euler_1744.pdf </a:t>
            </a:r>
            <a:r>
              <a:rPr lang="nl-NL" sz="1400" dirty="0">
                <a:solidFill>
                  <a:schemeClr val="bg1"/>
                </a:solidFill>
              </a:rPr>
              <a:t> Het bestand is tevens op onze pagina op de NVVW-site te vinden: </a:t>
            </a:r>
            <a:r>
              <a:rPr lang="nl-NL" sz="1400" dirty="0">
                <a:solidFill>
                  <a:schemeClr val="bg1"/>
                </a:solidFill>
                <a:hlinkClick r:id="rId3"/>
              </a:rPr>
              <a:t>https://www.nvvw.nl/werkgroepen/werkgroep-mbo-hbo-2/archief-themabijeenkomsten/</a:t>
            </a:r>
            <a:endParaRPr lang="nl-NL" sz="1400" dirty="0">
              <a:solidFill>
                <a:schemeClr val="bg1"/>
              </a:solidFill>
            </a:endParaRPr>
          </a:p>
          <a:p>
            <a:endParaRPr lang="nl-NL" sz="1400" dirty="0">
              <a:solidFill>
                <a:schemeClr val="bg1"/>
              </a:solidFill>
            </a:endParaRPr>
          </a:p>
          <a:p>
            <a:r>
              <a:rPr lang="nl-NL" sz="1400" dirty="0">
                <a:solidFill>
                  <a:schemeClr val="bg1"/>
                </a:solidFill>
              </a:rPr>
              <a:t>In 1759 heeft Euler de knikformule nogmaals afgeleid, nu op de moderne manier.</a:t>
            </a:r>
          </a:p>
          <a:p>
            <a:pPr marL="285750" indent="-285750">
              <a:buFont typeface="Arial" panose="020B0604020202020204" pitchFamily="34" charset="0"/>
              <a:buChar char="•"/>
            </a:pPr>
            <a:r>
              <a:rPr lang="fr-FR" sz="1400" dirty="0">
                <a:solidFill>
                  <a:schemeClr val="bg1"/>
                </a:solidFill>
              </a:rPr>
              <a:t>Euler, L., </a:t>
            </a:r>
            <a:r>
              <a:rPr lang="en-US" sz="1400" dirty="0">
                <a:solidFill>
                  <a:schemeClr val="bg1"/>
                </a:solidFill>
              </a:rPr>
              <a:t>“</a:t>
            </a:r>
            <a:r>
              <a:rPr lang="fr-FR" sz="1400" dirty="0">
                <a:solidFill>
                  <a:schemeClr val="bg1"/>
                </a:solidFill>
              </a:rPr>
              <a:t>Sur la force des colonnes</a:t>
            </a:r>
            <a:r>
              <a:rPr lang="en-US" sz="1400" dirty="0">
                <a:solidFill>
                  <a:schemeClr val="bg1"/>
                </a:solidFill>
              </a:rPr>
              <a:t>“</a:t>
            </a:r>
            <a:r>
              <a:rPr lang="fr-FR" sz="1400" dirty="0">
                <a:solidFill>
                  <a:schemeClr val="bg1"/>
                </a:solidFill>
              </a:rPr>
              <a:t> , </a:t>
            </a:r>
            <a:r>
              <a:rPr lang="fr-FR" sz="1400" i="1" dirty="0">
                <a:solidFill>
                  <a:schemeClr val="bg1"/>
                </a:solidFill>
              </a:rPr>
              <a:t>Mémoires de l'académie des sciences de Berlin</a:t>
            </a:r>
            <a:r>
              <a:rPr lang="fr-FR" sz="1400" dirty="0">
                <a:solidFill>
                  <a:schemeClr val="bg1"/>
                </a:solidFill>
              </a:rPr>
              <a:t> 13 (1757) 1759, pp. 252-282.  Te </a:t>
            </a:r>
            <a:r>
              <a:rPr lang="fr-FR" sz="1400" dirty="0" err="1">
                <a:solidFill>
                  <a:schemeClr val="bg1"/>
                </a:solidFill>
              </a:rPr>
              <a:t>downloaden</a:t>
            </a:r>
            <a:r>
              <a:rPr lang="fr-FR" sz="1400" dirty="0">
                <a:solidFill>
                  <a:schemeClr val="bg1"/>
                </a:solidFill>
              </a:rPr>
              <a:t> van </a:t>
            </a:r>
            <a:r>
              <a:rPr lang="fr-FR" sz="1400" dirty="0">
                <a:solidFill>
                  <a:schemeClr val="bg1"/>
                </a:solidFill>
                <a:hlinkClick r:id="rId4"/>
              </a:rPr>
              <a:t>https://archive.org/details/euler-e238</a:t>
            </a:r>
            <a:r>
              <a:rPr lang="fr-FR" sz="1400" dirty="0">
                <a:solidFill>
                  <a:schemeClr val="bg1"/>
                </a:solidFill>
              </a:rPr>
              <a:t>, of van onze pagina op de NVVW-site.</a:t>
            </a:r>
          </a:p>
          <a:p>
            <a:pPr marL="285750" indent="-285750">
              <a:buFont typeface="Arial" panose="020B0604020202020204" pitchFamily="34" charset="0"/>
              <a:buChar char="•"/>
            </a:pPr>
            <a:endParaRPr lang="fr-FR" sz="1400" dirty="0">
              <a:solidFill>
                <a:schemeClr val="bg1"/>
              </a:solidFill>
            </a:endParaRPr>
          </a:p>
          <a:p>
            <a:r>
              <a:rPr lang="fr-FR" sz="1400" dirty="0" err="1">
                <a:solidFill>
                  <a:schemeClr val="bg1"/>
                </a:solidFill>
              </a:rPr>
              <a:t>Secundaire</a:t>
            </a:r>
            <a:r>
              <a:rPr lang="fr-FR" sz="1400" dirty="0">
                <a:solidFill>
                  <a:schemeClr val="bg1"/>
                </a:solidFill>
              </a:rPr>
              <a:t> </a:t>
            </a:r>
            <a:r>
              <a:rPr lang="fr-FR" sz="1400" dirty="0" err="1">
                <a:solidFill>
                  <a:schemeClr val="bg1"/>
                </a:solidFill>
              </a:rPr>
              <a:t>bronnen</a:t>
            </a:r>
            <a:r>
              <a:rPr lang="fr-FR" sz="1400" dirty="0">
                <a:solidFill>
                  <a:schemeClr val="bg1"/>
                </a:solidFill>
              </a:rPr>
              <a:t>:</a:t>
            </a:r>
            <a:endParaRPr lang="nl-NL" sz="1400" dirty="0">
              <a:solidFill>
                <a:schemeClr val="bg1"/>
              </a:solidFill>
            </a:endParaRPr>
          </a:p>
          <a:p>
            <a:pPr marL="285750" indent="-285750">
              <a:buFont typeface="Arial" panose="020B0604020202020204" pitchFamily="34" charset="0"/>
              <a:buChar char="•"/>
            </a:pPr>
            <a:r>
              <a:rPr lang="nl-NL" sz="1400" dirty="0">
                <a:solidFill>
                  <a:schemeClr val="bg1"/>
                </a:solidFill>
              </a:rPr>
              <a:t>Benvenuto, E., An </a:t>
            </a:r>
            <a:r>
              <a:rPr lang="nl-NL" sz="1400" dirty="0" err="1">
                <a:solidFill>
                  <a:schemeClr val="bg1"/>
                </a:solidFill>
              </a:rPr>
              <a:t>introduction</a:t>
            </a:r>
            <a:r>
              <a:rPr lang="nl-NL" sz="1400" dirty="0">
                <a:solidFill>
                  <a:schemeClr val="bg1"/>
                </a:solidFill>
              </a:rPr>
              <a:t> </a:t>
            </a:r>
            <a:r>
              <a:rPr lang="nl-NL" sz="1400" dirty="0" err="1">
                <a:solidFill>
                  <a:schemeClr val="bg1"/>
                </a:solidFill>
              </a:rPr>
              <a:t>to</a:t>
            </a:r>
            <a:r>
              <a:rPr lang="nl-NL" sz="1400" dirty="0">
                <a:solidFill>
                  <a:schemeClr val="bg1"/>
                </a:solidFill>
              </a:rPr>
              <a:t> the </a:t>
            </a:r>
            <a:r>
              <a:rPr lang="nl-NL" sz="1400" dirty="0" err="1">
                <a:solidFill>
                  <a:schemeClr val="bg1"/>
                </a:solidFill>
              </a:rPr>
              <a:t>history</a:t>
            </a:r>
            <a:r>
              <a:rPr lang="nl-NL" sz="1400" dirty="0">
                <a:solidFill>
                  <a:schemeClr val="bg1"/>
                </a:solidFill>
              </a:rPr>
              <a:t> of </a:t>
            </a:r>
            <a:r>
              <a:rPr lang="nl-NL" sz="1400" dirty="0" err="1">
                <a:solidFill>
                  <a:schemeClr val="bg1"/>
                </a:solidFill>
              </a:rPr>
              <a:t>structural</a:t>
            </a:r>
            <a:r>
              <a:rPr lang="nl-NL" sz="1400" dirty="0">
                <a:solidFill>
                  <a:schemeClr val="bg1"/>
                </a:solidFill>
              </a:rPr>
              <a:t> </a:t>
            </a:r>
            <a:r>
              <a:rPr lang="nl-NL" sz="1400" dirty="0" err="1">
                <a:solidFill>
                  <a:schemeClr val="bg1"/>
                </a:solidFill>
              </a:rPr>
              <a:t>mechanics</a:t>
            </a:r>
            <a:r>
              <a:rPr lang="nl-NL" sz="1400" dirty="0">
                <a:solidFill>
                  <a:schemeClr val="bg1"/>
                </a:solidFill>
              </a:rPr>
              <a:t> (2 vols., New York [etc.], Springer-verlag 1991 (1981</a:t>
            </a:r>
            <a:r>
              <a:rPr lang="nl-NL" sz="1400" baseline="30000" dirty="0">
                <a:solidFill>
                  <a:schemeClr val="bg1"/>
                </a:solidFill>
              </a:rPr>
              <a:t>1</a:t>
            </a:r>
            <a:r>
              <a:rPr lang="nl-NL" sz="1400" dirty="0">
                <a:solidFill>
                  <a:schemeClr val="bg1"/>
                </a:solidFill>
              </a:rPr>
              <a:t>)</a:t>
            </a:r>
          </a:p>
          <a:p>
            <a:pPr marL="285750" indent="-285750">
              <a:buFont typeface="Arial" panose="020B0604020202020204" pitchFamily="34" charset="0"/>
              <a:buChar char="•"/>
            </a:pPr>
            <a:r>
              <a:rPr lang="nl-NL" sz="1400" dirty="0">
                <a:solidFill>
                  <a:schemeClr val="bg1"/>
                </a:solidFill>
              </a:rPr>
              <a:t>Boudri, J.C. </a:t>
            </a:r>
            <a:r>
              <a:rPr lang="nl-NL" sz="1400" i="1" dirty="0">
                <a:solidFill>
                  <a:schemeClr val="bg1"/>
                </a:solidFill>
              </a:rPr>
              <a:t>Het mechanische van de mechanica</a:t>
            </a:r>
            <a:r>
              <a:rPr lang="nl-NL" sz="1400" dirty="0">
                <a:solidFill>
                  <a:schemeClr val="bg1"/>
                </a:solidFill>
              </a:rPr>
              <a:t>. Het krachtbegrip tussen metafysica en mechanica van Newton tot Lagrange. </a:t>
            </a:r>
            <a:r>
              <a:rPr lang="nl-NL" sz="1400" dirty="0" err="1">
                <a:solidFill>
                  <a:schemeClr val="bg1"/>
                </a:solidFill>
              </a:rPr>
              <a:t>Eburon</a:t>
            </a:r>
            <a:r>
              <a:rPr lang="nl-NL" sz="1400" dirty="0">
                <a:solidFill>
                  <a:schemeClr val="bg1"/>
                </a:solidFill>
              </a:rPr>
              <a:t> 1994 </a:t>
            </a:r>
            <a:br>
              <a:rPr lang="nl-NL" sz="1400" dirty="0">
                <a:solidFill>
                  <a:schemeClr val="bg1"/>
                </a:solidFill>
              </a:rPr>
            </a:br>
            <a:r>
              <a:rPr lang="nl-NL" sz="1400" dirty="0">
                <a:solidFill>
                  <a:schemeClr val="bg1"/>
                </a:solidFill>
              </a:rPr>
              <a:t>(In het </a:t>
            </a:r>
            <a:r>
              <a:rPr lang="nl-NL" sz="1400" dirty="0" err="1">
                <a:solidFill>
                  <a:schemeClr val="bg1"/>
                </a:solidFill>
              </a:rPr>
              <a:t>engels</a:t>
            </a:r>
            <a:r>
              <a:rPr lang="nl-NL" sz="1400" dirty="0">
                <a:solidFill>
                  <a:schemeClr val="bg1"/>
                </a:solidFill>
              </a:rPr>
              <a:t> vertaald als </a:t>
            </a:r>
            <a:r>
              <a:rPr lang="nl-NL" sz="1400" i="1" dirty="0" err="1">
                <a:solidFill>
                  <a:schemeClr val="bg1"/>
                </a:solidFill>
              </a:rPr>
              <a:t>What</a:t>
            </a:r>
            <a:r>
              <a:rPr lang="nl-NL" sz="1400" i="1" dirty="0">
                <a:solidFill>
                  <a:schemeClr val="bg1"/>
                </a:solidFill>
              </a:rPr>
              <a:t> was </a:t>
            </a:r>
            <a:r>
              <a:rPr lang="nl-NL" sz="1400" i="1" dirty="0" err="1">
                <a:solidFill>
                  <a:schemeClr val="bg1"/>
                </a:solidFill>
              </a:rPr>
              <a:t>mechanical</a:t>
            </a:r>
            <a:r>
              <a:rPr lang="nl-NL" sz="1400" i="1" dirty="0">
                <a:solidFill>
                  <a:schemeClr val="bg1"/>
                </a:solidFill>
              </a:rPr>
              <a:t> </a:t>
            </a:r>
            <a:r>
              <a:rPr lang="nl-NL" sz="1400" i="1" dirty="0" err="1">
                <a:solidFill>
                  <a:schemeClr val="bg1"/>
                </a:solidFill>
              </a:rPr>
              <a:t>about</a:t>
            </a:r>
            <a:r>
              <a:rPr lang="nl-NL" sz="1400" i="1" dirty="0">
                <a:solidFill>
                  <a:schemeClr val="bg1"/>
                </a:solidFill>
              </a:rPr>
              <a:t> </a:t>
            </a:r>
            <a:r>
              <a:rPr lang="nl-NL" sz="1400" i="1" dirty="0" err="1">
                <a:solidFill>
                  <a:schemeClr val="bg1"/>
                </a:solidFill>
              </a:rPr>
              <a:t>mechanics</a:t>
            </a:r>
            <a:r>
              <a:rPr lang="nl-NL" sz="1400" i="1" dirty="0">
                <a:solidFill>
                  <a:schemeClr val="bg1"/>
                </a:solidFill>
              </a:rPr>
              <a:t>. The concept of force </a:t>
            </a:r>
            <a:r>
              <a:rPr lang="nl-NL" sz="1400" i="1" dirty="0" err="1">
                <a:solidFill>
                  <a:schemeClr val="bg1"/>
                </a:solidFill>
              </a:rPr>
              <a:t>between</a:t>
            </a:r>
            <a:r>
              <a:rPr lang="nl-NL" sz="1400" i="1" dirty="0">
                <a:solidFill>
                  <a:schemeClr val="bg1"/>
                </a:solidFill>
              </a:rPr>
              <a:t> </a:t>
            </a:r>
            <a:r>
              <a:rPr lang="nl-NL" sz="1400" i="1" dirty="0" err="1">
                <a:solidFill>
                  <a:schemeClr val="bg1"/>
                </a:solidFill>
              </a:rPr>
              <a:t>metaphysics</a:t>
            </a:r>
            <a:r>
              <a:rPr lang="nl-NL" sz="1400" i="1" dirty="0">
                <a:solidFill>
                  <a:schemeClr val="bg1"/>
                </a:solidFill>
              </a:rPr>
              <a:t> </a:t>
            </a:r>
            <a:r>
              <a:rPr lang="nl-NL" sz="1400" i="1" dirty="0" err="1">
                <a:solidFill>
                  <a:schemeClr val="bg1"/>
                </a:solidFill>
              </a:rPr>
              <a:t>and</a:t>
            </a:r>
            <a:r>
              <a:rPr lang="nl-NL" sz="1400" i="1" dirty="0">
                <a:solidFill>
                  <a:schemeClr val="bg1"/>
                </a:solidFill>
              </a:rPr>
              <a:t> </a:t>
            </a:r>
            <a:r>
              <a:rPr lang="nl-NL" sz="1400" i="1" dirty="0" err="1">
                <a:solidFill>
                  <a:schemeClr val="bg1"/>
                </a:solidFill>
              </a:rPr>
              <a:t>mechanics</a:t>
            </a:r>
            <a:r>
              <a:rPr lang="nl-NL" sz="1400" i="1" dirty="0">
                <a:solidFill>
                  <a:schemeClr val="bg1"/>
                </a:solidFill>
              </a:rPr>
              <a:t> from Newton </a:t>
            </a:r>
            <a:r>
              <a:rPr lang="nl-NL" sz="1400" i="1" dirty="0" err="1">
                <a:solidFill>
                  <a:schemeClr val="bg1"/>
                </a:solidFill>
              </a:rPr>
              <a:t>to</a:t>
            </a:r>
            <a:r>
              <a:rPr lang="nl-NL" sz="1400" i="1" dirty="0">
                <a:solidFill>
                  <a:schemeClr val="bg1"/>
                </a:solidFill>
              </a:rPr>
              <a:t> Lagrange. Dordrecht [etc.]: Kluwer 2002)</a:t>
            </a:r>
          </a:p>
          <a:p>
            <a:pPr marL="285750" indent="-285750">
              <a:buFont typeface="Arial" panose="020B0604020202020204" pitchFamily="34" charset="0"/>
              <a:buChar char="•"/>
            </a:pPr>
            <a:r>
              <a:rPr lang="nl-NL" sz="1400" dirty="0" err="1">
                <a:solidFill>
                  <a:schemeClr val="bg1"/>
                </a:solidFill>
              </a:rPr>
              <a:t>Carathéodory</a:t>
            </a:r>
            <a:r>
              <a:rPr lang="nl-NL" sz="1400" dirty="0">
                <a:solidFill>
                  <a:schemeClr val="bg1"/>
                </a:solidFill>
              </a:rPr>
              <a:t>, C. “</a:t>
            </a:r>
            <a:r>
              <a:rPr lang="nl-NL" sz="1400" dirty="0" err="1">
                <a:solidFill>
                  <a:schemeClr val="bg1"/>
                </a:solidFill>
              </a:rPr>
              <a:t>Einführingin</a:t>
            </a:r>
            <a:r>
              <a:rPr lang="nl-NL" sz="1400" dirty="0">
                <a:solidFill>
                  <a:schemeClr val="bg1"/>
                </a:solidFill>
              </a:rPr>
              <a:t> Eulers </a:t>
            </a:r>
            <a:r>
              <a:rPr lang="nl-NL" sz="1400" dirty="0" err="1">
                <a:solidFill>
                  <a:schemeClr val="bg1"/>
                </a:solidFill>
              </a:rPr>
              <a:t>Arbeiten</a:t>
            </a:r>
            <a:r>
              <a:rPr lang="nl-NL" sz="1400" dirty="0">
                <a:solidFill>
                  <a:schemeClr val="bg1"/>
                </a:solidFill>
              </a:rPr>
              <a:t> </a:t>
            </a:r>
            <a:r>
              <a:rPr lang="nl-NL" sz="1400" dirty="0" err="1">
                <a:solidFill>
                  <a:schemeClr val="bg1"/>
                </a:solidFill>
              </a:rPr>
              <a:t>über</a:t>
            </a:r>
            <a:r>
              <a:rPr lang="nl-NL" sz="1400" dirty="0">
                <a:solidFill>
                  <a:schemeClr val="bg1"/>
                </a:solidFill>
              </a:rPr>
              <a:t> </a:t>
            </a:r>
            <a:r>
              <a:rPr lang="nl-NL" sz="1400" dirty="0" err="1">
                <a:solidFill>
                  <a:schemeClr val="bg1"/>
                </a:solidFill>
              </a:rPr>
              <a:t>Variationrechnung</a:t>
            </a:r>
            <a:r>
              <a:rPr lang="nl-NL" sz="1400" dirty="0">
                <a:solidFill>
                  <a:schemeClr val="bg1"/>
                </a:solidFill>
              </a:rPr>
              <a:t>.” In: </a:t>
            </a:r>
            <a:r>
              <a:rPr lang="nl-NL" sz="1400" dirty="0" err="1">
                <a:solidFill>
                  <a:schemeClr val="bg1"/>
                </a:solidFill>
              </a:rPr>
              <a:t>Euleri</a:t>
            </a:r>
            <a:r>
              <a:rPr lang="nl-NL" sz="1400" dirty="0">
                <a:solidFill>
                  <a:schemeClr val="bg1"/>
                </a:solidFill>
              </a:rPr>
              <a:t> Opera </a:t>
            </a:r>
            <a:r>
              <a:rPr lang="nl-NL" sz="1400" dirty="0" err="1">
                <a:solidFill>
                  <a:schemeClr val="bg1"/>
                </a:solidFill>
              </a:rPr>
              <a:t>Omnia</a:t>
            </a:r>
            <a:r>
              <a:rPr lang="nl-NL" sz="1400" dirty="0">
                <a:solidFill>
                  <a:schemeClr val="bg1"/>
                </a:solidFill>
              </a:rPr>
              <a:t> I.24 (Bern 1952), viii-lxii.</a:t>
            </a:r>
          </a:p>
          <a:p>
            <a:pPr marL="285750" indent="-285750">
              <a:buFont typeface="Arial" panose="020B0604020202020204" pitchFamily="34" charset="0"/>
              <a:buChar char="•"/>
            </a:pPr>
            <a:r>
              <a:rPr lang="nl-NL" sz="1400" dirty="0">
                <a:solidFill>
                  <a:schemeClr val="bg1"/>
                </a:solidFill>
              </a:rPr>
              <a:t>Maanen, J.A., </a:t>
            </a:r>
            <a:r>
              <a:rPr lang="nl-NL" sz="1400" i="1" dirty="0">
                <a:solidFill>
                  <a:schemeClr val="bg1"/>
                </a:solidFill>
              </a:rPr>
              <a:t>Een complexe grootheid. Leven en werk van Johann Bernoulli 1667-1748. Amsterdam: Epsilon Uitgaven 1995.</a:t>
            </a:r>
            <a:endParaRPr lang="nl-NL" sz="1400" dirty="0">
              <a:solidFill>
                <a:schemeClr val="bg1"/>
              </a:solidFill>
            </a:endParaRPr>
          </a:p>
          <a:p>
            <a:pPr marL="285750" indent="-285750">
              <a:buFont typeface="Arial" panose="020B0604020202020204" pitchFamily="34" charset="0"/>
              <a:buChar char="•"/>
            </a:pPr>
            <a:r>
              <a:rPr lang="nl-NL" sz="1400" dirty="0">
                <a:solidFill>
                  <a:schemeClr val="bg1"/>
                </a:solidFill>
              </a:rPr>
              <a:t>Struik, D.J., </a:t>
            </a:r>
            <a:r>
              <a:rPr lang="nl-NL" sz="1400" i="1" dirty="0">
                <a:solidFill>
                  <a:schemeClr val="bg1"/>
                </a:solidFill>
              </a:rPr>
              <a:t>Geschiedenis van de wiskunde</a:t>
            </a:r>
            <a:r>
              <a:rPr lang="nl-NL" sz="1400" dirty="0">
                <a:solidFill>
                  <a:schemeClr val="bg1"/>
                </a:solidFill>
              </a:rPr>
              <a:t>. Amsterdam: </a:t>
            </a:r>
            <a:r>
              <a:rPr lang="nl-NL" sz="1400" dirty="0" err="1">
                <a:solidFill>
                  <a:schemeClr val="bg1"/>
                </a:solidFill>
              </a:rPr>
              <a:t>SUA</a:t>
            </a:r>
            <a:r>
              <a:rPr lang="nl-NL" sz="1400" dirty="0">
                <a:solidFill>
                  <a:schemeClr val="bg1"/>
                </a:solidFill>
              </a:rPr>
              <a:t> 1977 (1965</a:t>
            </a:r>
            <a:r>
              <a:rPr lang="nl-NL" sz="1400" baseline="30000" dirty="0">
                <a:solidFill>
                  <a:schemeClr val="bg1"/>
                </a:solidFill>
              </a:rPr>
              <a:t>1</a:t>
            </a:r>
            <a:r>
              <a:rPr lang="nl-NL" sz="1400" dirty="0">
                <a:solidFill>
                  <a:schemeClr val="bg1"/>
                </a:solidFill>
              </a:rPr>
              <a:t>)</a:t>
            </a:r>
          </a:p>
          <a:p>
            <a:pPr marL="285750" indent="-285750">
              <a:buFont typeface="Arial" panose="020B0604020202020204" pitchFamily="34" charset="0"/>
              <a:buChar char="•"/>
            </a:pPr>
            <a:r>
              <a:rPr lang="nl-NL" sz="1400" dirty="0" err="1">
                <a:solidFill>
                  <a:schemeClr val="bg1"/>
                </a:solidFill>
              </a:rPr>
              <a:t>Truesdell</a:t>
            </a:r>
            <a:r>
              <a:rPr lang="nl-NL" sz="1400" dirty="0">
                <a:solidFill>
                  <a:schemeClr val="bg1"/>
                </a:solidFill>
              </a:rPr>
              <a:t>, C., </a:t>
            </a:r>
            <a:r>
              <a:rPr lang="nl-NL" sz="1400" i="1" dirty="0">
                <a:solidFill>
                  <a:schemeClr val="bg1"/>
                </a:solidFill>
              </a:rPr>
              <a:t>The </a:t>
            </a:r>
            <a:r>
              <a:rPr lang="nl-NL" sz="1400" i="1" dirty="0" err="1">
                <a:solidFill>
                  <a:schemeClr val="bg1"/>
                </a:solidFill>
              </a:rPr>
              <a:t>rational</a:t>
            </a:r>
            <a:r>
              <a:rPr lang="nl-NL" sz="1400" i="1" dirty="0">
                <a:solidFill>
                  <a:schemeClr val="bg1"/>
                </a:solidFill>
              </a:rPr>
              <a:t> </a:t>
            </a:r>
            <a:r>
              <a:rPr lang="nl-NL" sz="1400" i="1" dirty="0" err="1">
                <a:solidFill>
                  <a:schemeClr val="bg1"/>
                </a:solidFill>
              </a:rPr>
              <a:t>mechanics</a:t>
            </a:r>
            <a:r>
              <a:rPr lang="nl-NL" sz="1400" i="1" dirty="0">
                <a:solidFill>
                  <a:schemeClr val="bg1"/>
                </a:solidFill>
              </a:rPr>
              <a:t> of </a:t>
            </a:r>
            <a:r>
              <a:rPr lang="nl-NL" sz="1400" i="1" dirty="0" err="1">
                <a:solidFill>
                  <a:schemeClr val="bg1"/>
                </a:solidFill>
              </a:rPr>
              <a:t>flexible</a:t>
            </a:r>
            <a:r>
              <a:rPr lang="nl-NL" sz="1400" i="1" dirty="0">
                <a:solidFill>
                  <a:schemeClr val="bg1"/>
                </a:solidFill>
              </a:rPr>
              <a:t> or </a:t>
            </a:r>
            <a:r>
              <a:rPr lang="nl-NL" sz="1400" i="1" dirty="0" err="1">
                <a:solidFill>
                  <a:schemeClr val="bg1"/>
                </a:solidFill>
              </a:rPr>
              <a:t>elastic</a:t>
            </a:r>
            <a:r>
              <a:rPr lang="nl-NL" sz="1400" i="1" dirty="0">
                <a:solidFill>
                  <a:schemeClr val="bg1"/>
                </a:solidFill>
              </a:rPr>
              <a:t> </a:t>
            </a:r>
            <a:r>
              <a:rPr lang="nl-NL" sz="1400" i="1" dirty="0" err="1">
                <a:solidFill>
                  <a:schemeClr val="bg1"/>
                </a:solidFill>
              </a:rPr>
              <a:t>bodies</a:t>
            </a:r>
            <a:r>
              <a:rPr lang="nl-NL" sz="1400" i="1" dirty="0">
                <a:solidFill>
                  <a:schemeClr val="bg1"/>
                </a:solidFill>
              </a:rPr>
              <a:t> 1638-1788.</a:t>
            </a:r>
            <a:r>
              <a:rPr lang="nl-NL" sz="1400" dirty="0">
                <a:solidFill>
                  <a:schemeClr val="bg1"/>
                </a:solidFill>
              </a:rPr>
              <a:t>, </a:t>
            </a:r>
            <a:r>
              <a:rPr lang="nl-NL" sz="1400" dirty="0" err="1">
                <a:solidFill>
                  <a:schemeClr val="bg1"/>
                </a:solidFill>
              </a:rPr>
              <a:t>Introduction</a:t>
            </a:r>
            <a:r>
              <a:rPr lang="nl-NL" sz="1400" dirty="0">
                <a:solidFill>
                  <a:schemeClr val="bg1"/>
                </a:solidFill>
              </a:rPr>
              <a:t> </a:t>
            </a:r>
            <a:r>
              <a:rPr lang="nl-NL" sz="1400" dirty="0" err="1">
                <a:solidFill>
                  <a:schemeClr val="bg1"/>
                </a:solidFill>
              </a:rPr>
              <a:t>to</a:t>
            </a:r>
            <a:r>
              <a:rPr lang="nl-NL" sz="1400" dirty="0">
                <a:solidFill>
                  <a:schemeClr val="bg1"/>
                </a:solidFill>
              </a:rPr>
              <a:t> </a:t>
            </a:r>
            <a:r>
              <a:rPr lang="nl-NL" sz="1400" dirty="0" err="1">
                <a:solidFill>
                  <a:schemeClr val="bg1"/>
                </a:solidFill>
              </a:rPr>
              <a:t>Euleri</a:t>
            </a:r>
            <a:r>
              <a:rPr lang="nl-NL" sz="1400" dirty="0">
                <a:solidFill>
                  <a:schemeClr val="bg1"/>
                </a:solidFill>
              </a:rPr>
              <a:t> Opera </a:t>
            </a:r>
            <a:r>
              <a:rPr lang="nl-NL" sz="1400" dirty="0" err="1">
                <a:solidFill>
                  <a:schemeClr val="bg1"/>
                </a:solidFill>
              </a:rPr>
              <a:t>Omnia</a:t>
            </a:r>
            <a:r>
              <a:rPr lang="nl-NL" sz="1400" dirty="0">
                <a:solidFill>
                  <a:schemeClr val="bg1"/>
                </a:solidFill>
              </a:rPr>
              <a:t>  II.10 en II.11. In: </a:t>
            </a:r>
            <a:r>
              <a:rPr lang="nl-NL" sz="1400" dirty="0" err="1">
                <a:solidFill>
                  <a:schemeClr val="bg1"/>
                </a:solidFill>
              </a:rPr>
              <a:t>Euleri</a:t>
            </a:r>
            <a:r>
              <a:rPr lang="nl-NL" sz="1400" dirty="0">
                <a:solidFill>
                  <a:schemeClr val="bg1"/>
                </a:solidFill>
              </a:rPr>
              <a:t> Opera </a:t>
            </a:r>
            <a:r>
              <a:rPr lang="nl-NL" sz="1400" dirty="0" err="1">
                <a:solidFill>
                  <a:schemeClr val="bg1"/>
                </a:solidFill>
              </a:rPr>
              <a:t>Omnia</a:t>
            </a:r>
            <a:r>
              <a:rPr lang="nl-NL" sz="1400" dirty="0">
                <a:solidFill>
                  <a:schemeClr val="bg1"/>
                </a:solidFill>
              </a:rPr>
              <a:t> II.11, deel 2  (Turijn, </a:t>
            </a:r>
            <a:r>
              <a:rPr lang="nl-NL" sz="1400" dirty="0" err="1">
                <a:solidFill>
                  <a:schemeClr val="bg1"/>
                </a:solidFill>
              </a:rPr>
              <a:t>Orell</a:t>
            </a:r>
            <a:r>
              <a:rPr lang="nl-NL" sz="1400" dirty="0">
                <a:solidFill>
                  <a:schemeClr val="bg1"/>
                </a:solidFill>
              </a:rPr>
              <a:t> </a:t>
            </a:r>
            <a:r>
              <a:rPr lang="nl-NL" sz="1400" dirty="0" err="1">
                <a:solidFill>
                  <a:schemeClr val="bg1"/>
                </a:solidFill>
              </a:rPr>
              <a:t>Füssli</a:t>
            </a:r>
            <a:r>
              <a:rPr lang="nl-NL" sz="1400" dirty="0">
                <a:solidFill>
                  <a:schemeClr val="bg1"/>
                </a:solidFill>
              </a:rPr>
              <a:t> 1960) </a:t>
            </a:r>
          </a:p>
          <a:p>
            <a:pPr marL="285750" indent="-285750">
              <a:buFont typeface="Arial" panose="020B0604020202020204" pitchFamily="34" charset="0"/>
              <a:buChar char="•"/>
            </a:pPr>
            <a:r>
              <a:rPr lang="nl-NL" sz="1400" dirty="0" err="1">
                <a:solidFill>
                  <a:schemeClr val="bg1"/>
                </a:solidFill>
              </a:rPr>
              <a:t>Vloemans</a:t>
            </a:r>
            <a:r>
              <a:rPr lang="nl-NL" sz="1400" dirty="0">
                <a:solidFill>
                  <a:schemeClr val="bg1"/>
                </a:solidFill>
              </a:rPr>
              <a:t>, A., </a:t>
            </a:r>
            <a:r>
              <a:rPr lang="nl-NL" sz="1400" i="1" dirty="0">
                <a:solidFill>
                  <a:schemeClr val="bg1"/>
                </a:solidFill>
              </a:rPr>
              <a:t>Leibniz. </a:t>
            </a:r>
            <a:r>
              <a:rPr lang="nl-NL" sz="1400" dirty="0">
                <a:solidFill>
                  <a:schemeClr val="bg1"/>
                </a:solidFill>
              </a:rPr>
              <a:t>Helden van de geest 34. </a:t>
            </a:r>
            <a:r>
              <a:rPr lang="nl-NL" sz="1400" i="1" dirty="0">
                <a:solidFill>
                  <a:schemeClr val="bg1"/>
                </a:solidFill>
              </a:rPr>
              <a:t>Den Haag: </a:t>
            </a:r>
            <a:r>
              <a:rPr lang="nl-NL" sz="1400" i="1" dirty="0" err="1">
                <a:solidFill>
                  <a:schemeClr val="bg1"/>
                </a:solidFill>
              </a:rPr>
              <a:t>Kruseman</a:t>
            </a:r>
            <a:r>
              <a:rPr lang="nl-NL" sz="1400" i="1" dirty="0">
                <a:solidFill>
                  <a:schemeClr val="bg1"/>
                </a:solidFill>
              </a:rPr>
              <a:t> 1964</a:t>
            </a:r>
          </a:p>
          <a:p>
            <a:pPr marL="285750" indent="-285750">
              <a:buFont typeface="Arial" panose="020B0604020202020204" pitchFamily="34" charset="0"/>
              <a:buChar char="•"/>
            </a:pPr>
            <a:r>
              <a:rPr lang="nl-NL" sz="1400" dirty="0">
                <a:solidFill>
                  <a:schemeClr val="bg1"/>
                </a:solidFill>
              </a:rPr>
              <a:t>Wolf, A., </a:t>
            </a:r>
            <a:r>
              <a:rPr lang="nl-NL" sz="1400" i="1" dirty="0">
                <a:solidFill>
                  <a:schemeClr val="bg1"/>
                </a:solidFill>
              </a:rPr>
              <a:t>A </a:t>
            </a:r>
            <a:r>
              <a:rPr lang="nl-NL" sz="1400" i="1" dirty="0" err="1">
                <a:solidFill>
                  <a:schemeClr val="bg1"/>
                </a:solidFill>
              </a:rPr>
              <a:t>history</a:t>
            </a:r>
            <a:r>
              <a:rPr lang="nl-NL" sz="1400" i="1" dirty="0">
                <a:solidFill>
                  <a:schemeClr val="bg1"/>
                </a:solidFill>
              </a:rPr>
              <a:t> of </a:t>
            </a:r>
            <a:r>
              <a:rPr lang="nl-NL" sz="1400" i="1" dirty="0" err="1">
                <a:solidFill>
                  <a:schemeClr val="bg1"/>
                </a:solidFill>
              </a:rPr>
              <a:t>science</a:t>
            </a:r>
            <a:r>
              <a:rPr lang="nl-NL" sz="1400" i="1" dirty="0">
                <a:solidFill>
                  <a:schemeClr val="bg1"/>
                </a:solidFill>
              </a:rPr>
              <a:t>, </a:t>
            </a:r>
            <a:r>
              <a:rPr lang="nl-NL" sz="1400" i="1" dirty="0" err="1">
                <a:solidFill>
                  <a:schemeClr val="bg1"/>
                </a:solidFill>
              </a:rPr>
              <a:t>technology</a:t>
            </a:r>
            <a:r>
              <a:rPr lang="nl-NL" sz="1400" i="1" dirty="0">
                <a:solidFill>
                  <a:schemeClr val="bg1"/>
                </a:solidFill>
              </a:rPr>
              <a:t> </a:t>
            </a:r>
            <a:r>
              <a:rPr lang="nl-NL" sz="1400" i="1" dirty="0" err="1">
                <a:solidFill>
                  <a:schemeClr val="bg1"/>
                </a:solidFill>
              </a:rPr>
              <a:t>and</a:t>
            </a:r>
            <a:r>
              <a:rPr lang="nl-NL" sz="1400" i="1" dirty="0">
                <a:solidFill>
                  <a:schemeClr val="bg1"/>
                </a:solidFill>
              </a:rPr>
              <a:t> </a:t>
            </a:r>
            <a:r>
              <a:rPr lang="nl-NL" sz="1400" i="1" dirty="0" err="1">
                <a:solidFill>
                  <a:schemeClr val="bg1"/>
                </a:solidFill>
              </a:rPr>
              <a:t>philosophy</a:t>
            </a:r>
            <a:r>
              <a:rPr lang="nl-NL" sz="1400" i="1" dirty="0">
                <a:solidFill>
                  <a:schemeClr val="bg1"/>
                </a:solidFill>
              </a:rPr>
              <a:t> in the 18th </a:t>
            </a:r>
            <a:r>
              <a:rPr lang="nl-NL" sz="1400" i="1" dirty="0" err="1">
                <a:solidFill>
                  <a:schemeClr val="bg1"/>
                </a:solidFill>
              </a:rPr>
              <a:t>century</a:t>
            </a:r>
            <a:r>
              <a:rPr lang="nl-NL" sz="1400" dirty="0">
                <a:solidFill>
                  <a:schemeClr val="bg1"/>
                </a:solidFill>
              </a:rPr>
              <a:t>, ( 2vols., London, Allen &amp; </a:t>
            </a:r>
            <a:r>
              <a:rPr lang="nl-NL" sz="1400" dirty="0" err="1">
                <a:solidFill>
                  <a:schemeClr val="bg1"/>
                </a:solidFill>
              </a:rPr>
              <a:t>Unwin</a:t>
            </a:r>
            <a:r>
              <a:rPr lang="nl-NL" sz="1400" dirty="0">
                <a:solidFill>
                  <a:schemeClr val="bg1"/>
                </a:solidFill>
              </a:rPr>
              <a:t> 1962</a:t>
            </a:r>
            <a:r>
              <a:rPr lang="nl-NL" sz="1400" baseline="30000" dirty="0">
                <a:solidFill>
                  <a:schemeClr val="bg1"/>
                </a:solidFill>
              </a:rPr>
              <a:t>3</a:t>
            </a:r>
            <a:r>
              <a:rPr lang="nl-NL" sz="1400" dirty="0">
                <a:solidFill>
                  <a:schemeClr val="bg1"/>
                </a:solidFill>
              </a:rPr>
              <a:t> (1938</a:t>
            </a:r>
            <a:r>
              <a:rPr lang="nl-NL" sz="1400" baseline="30000" dirty="0">
                <a:solidFill>
                  <a:schemeClr val="bg1"/>
                </a:solidFill>
              </a:rPr>
              <a:t>1</a:t>
            </a:r>
            <a:r>
              <a:rPr lang="nl-NL" sz="1400" dirty="0">
                <a:solidFill>
                  <a:schemeClr val="bg1"/>
                </a:solidFill>
              </a:rPr>
              <a:t>))</a:t>
            </a:r>
          </a:p>
          <a:p>
            <a:endParaRPr lang="nl-NL" sz="1400" dirty="0">
              <a:solidFill>
                <a:schemeClr val="bg1"/>
              </a:solidFill>
            </a:endParaRPr>
          </a:p>
          <a:p>
            <a:endParaRPr lang="nl-NL" sz="1400" dirty="0">
              <a:solidFill>
                <a:schemeClr val="bg1"/>
              </a:solidFill>
            </a:endParaRPr>
          </a:p>
        </p:txBody>
      </p:sp>
    </p:spTree>
    <p:extLst>
      <p:ext uri="{BB962C8B-B14F-4D97-AF65-F5344CB8AC3E}">
        <p14:creationId xmlns:p14="http://schemas.microsoft.com/office/powerpoint/2010/main" val="985264882"/>
      </p:ext>
    </p:extLst>
  </p:cSld>
  <p:clrMapOvr>
    <a:masterClrMapping/>
  </p:clrMapOvr>
</p:sld>
</file>

<file path=ppt/theme/theme1.xml><?xml version="1.0" encoding="utf-8"?>
<a:theme xmlns:a="http://schemas.openxmlformats.org/drawingml/2006/main" name="Voorbereidings-rally">
  <a:themeElements>
    <a:clrScheme name="Youth Brand 01">
      <a:dk1>
        <a:srgbClr val="000000"/>
      </a:dk1>
      <a:lt1>
        <a:srgbClr val="FFFFFF"/>
      </a:lt1>
      <a:dk2>
        <a:srgbClr val="0E2841"/>
      </a:dk2>
      <a:lt2>
        <a:srgbClr val="E8E8E8"/>
      </a:lt2>
      <a:accent1>
        <a:srgbClr val="FA9569"/>
      </a:accent1>
      <a:accent2>
        <a:srgbClr val="D3F579"/>
      </a:accent2>
      <a:accent3>
        <a:srgbClr val="86E0CE"/>
      </a:accent3>
      <a:accent4>
        <a:srgbClr val="97D8EE"/>
      </a:accent4>
      <a:accent5>
        <a:srgbClr val="8A78E3"/>
      </a:accent5>
      <a:accent6>
        <a:srgbClr val="BB93D6"/>
      </a:accent6>
      <a:hlink>
        <a:srgbClr val="467886"/>
      </a:hlink>
      <a:folHlink>
        <a:srgbClr val="96607D"/>
      </a:folHlink>
    </a:clrScheme>
    <a:fontScheme name="Custom 79">
      <a:majorFont>
        <a:latin typeface="Congenial"/>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p Rally_win32_Sher_V8" id="{DBFC7A91-5024-4F8E-B6A6-A3076AFB953E}" vid="{9D7D9582-BF10-4D2D-B8EB-51F0CC03DB0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http://schemas.microsoft.com/sharepoint/v3"/>
    <ds:schemaRef ds:uri="71af3243-3dd4-4a8d-8c0d-dd76da1f02a5"/>
    <ds:schemaRef ds:uri="http://purl.org/dc/elements/1.1/"/>
    <ds:schemaRef ds:uri="16c05727-aa75-4e4a-9b5f-8a80a1165891"/>
    <ds:schemaRef ds:uri="http://schemas.microsoft.com/office/infopath/2007/PartnerControls"/>
    <ds:schemaRef ds:uri="http://schemas.openxmlformats.org/package/2006/metadata/core-properties"/>
    <ds:schemaRef ds:uri="230e9df3-be65-4c73-a93b-d1236ebd677e"/>
    <ds:schemaRef ds:uri="http://www.w3.org/XML/1998/namespace"/>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3766CE19-BB35-48A2-AFDA-766E833300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12707</TotalTime>
  <Words>4268</Words>
  <Application>Microsoft Office PowerPoint</Application>
  <PresentationFormat>Breedbeeld</PresentationFormat>
  <Paragraphs>464</Paragraphs>
  <Slides>30</Slides>
  <Notes>22</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30</vt:i4>
      </vt:variant>
    </vt:vector>
  </HeadingPairs>
  <TitlesOfParts>
    <vt:vector size="39" baseType="lpstr">
      <vt:lpstr>Aptos</vt:lpstr>
      <vt:lpstr>Aptos Display</vt:lpstr>
      <vt:lpstr>Arial</vt:lpstr>
      <vt:lpstr>Avenir Next LT Pro Light</vt:lpstr>
      <vt:lpstr>Cambria Math</vt:lpstr>
      <vt:lpstr>Congenial</vt:lpstr>
      <vt:lpstr>Times New Roman</vt:lpstr>
      <vt:lpstr>Wingdings</vt:lpstr>
      <vt:lpstr>Voorbereidings-rally</vt:lpstr>
      <vt:lpstr>Leonhard Euler en de kracht van wiskunde: van buiging tot knik</vt:lpstr>
      <vt:lpstr>PowerPoint-presentatie</vt:lpstr>
      <vt:lpstr>PowerPoint-presentatie</vt:lpstr>
      <vt:lpstr>Overzicht</vt:lpstr>
      <vt:lpstr>Knik in het huidige hbo-onderwijs</vt:lpstr>
      <vt:lpstr>Knik in het huidige hbo-onderwijs</vt:lpstr>
      <vt:lpstr>Knik in het huidige hbo-onderwijs</vt:lpstr>
      <vt:lpstr>Knik in het huidige hbo-onderwijs</vt:lpstr>
      <vt:lpstr>Knik in het huidige hbo-onderwijs</vt:lpstr>
      <vt:lpstr>PowerPoint-presentatie</vt:lpstr>
      <vt:lpstr>PowerPoint-presentatie</vt:lpstr>
      <vt:lpstr>Stand van de wiskunde begin 18e eeuw</vt:lpstr>
      <vt:lpstr>Stand van de wiskunde begin 18e eeuw</vt:lpstr>
      <vt:lpstr>Stand van de wiskunde begin 18e eeuw</vt:lpstr>
      <vt:lpstr>Stand van de wiskunde begin 18e eeuw</vt:lpstr>
      <vt:lpstr>PowerPoint-presentatie</vt:lpstr>
      <vt:lpstr>PowerPoint-presentatie</vt:lpstr>
      <vt:lpstr>Aanpak Euler</vt:lpstr>
      <vt:lpstr>Aanpak Euler</vt:lpstr>
      <vt:lpstr>Aanpak Euler</vt:lpstr>
      <vt:lpstr>Aanpak Euler</vt:lpstr>
      <vt:lpstr>Aanpak Euler</vt:lpstr>
      <vt:lpstr>Aanpak Euler</vt:lpstr>
      <vt:lpstr>Ontvangst en doorwerking</vt:lpstr>
      <vt:lpstr>Ontvangst en doorwerking</vt:lpstr>
      <vt:lpstr>Ontvangst en doorwerking</vt:lpstr>
      <vt:lpstr>Ontvangst en doorwerking</vt:lpstr>
      <vt:lpstr>Ontvangst en doorwerking</vt:lpstr>
      <vt:lpstr>Verbinding tussen wiskunde en techniek</vt:lpstr>
      <vt:lpstr>Bronnenlijst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Christiaan Boudri</cp:lastModifiedBy>
  <cp:revision>22</cp:revision>
  <dcterms:created xsi:type="dcterms:W3CDTF">2025-05-21T23:03:00Z</dcterms:created>
  <dcterms:modified xsi:type="dcterms:W3CDTF">2026-05-15T10:59:13Z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