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76" r:id="rId2"/>
    <p:sldId id="299" r:id="rId3"/>
    <p:sldId id="401" r:id="rId4"/>
    <p:sldId id="281" r:id="rId5"/>
    <p:sldId id="399" r:id="rId6"/>
    <p:sldId id="282" r:id="rId7"/>
    <p:sldId id="394" r:id="rId8"/>
    <p:sldId id="400" r:id="rId9"/>
    <p:sldId id="272" r:id="rId10"/>
    <p:sldId id="377" r:id="rId11"/>
    <p:sldId id="373" r:id="rId12"/>
    <p:sldId id="379" r:id="rId13"/>
    <p:sldId id="385" r:id="rId14"/>
    <p:sldId id="396" r:id="rId15"/>
    <p:sldId id="397" r:id="rId16"/>
    <p:sldId id="378" r:id="rId17"/>
    <p:sldId id="398" r:id="rId18"/>
  </p:sldIdLst>
  <p:sldSz cx="9144000" cy="6858000" type="screen4x3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CB7A49-9730-4DD9-A11D-E2B6FABFA853}" v="147" dt="2026-03-30T10:49:54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037"/>
  </p:normalViewPr>
  <p:slideViewPr>
    <p:cSldViewPr>
      <p:cViewPr varScale="1">
        <p:scale>
          <a:sx n="101" d="100"/>
          <a:sy n="101" d="100"/>
        </p:scale>
        <p:origin x="94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sbeth Coffeng" userId="a2f2e82a-e6bf-4581-8bf2-3dcc24582896" providerId="ADAL" clId="{AE4E1EEE-48E3-4A8C-BA4D-F61BD90E89F1}"/>
    <pc:docChg chg="undo custSel addSld delSld modSld sldOrd">
      <pc:chgData name="Liesbeth Coffeng" userId="a2f2e82a-e6bf-4581-8bf2-3dcc24582896" providerId="ADAL" clId="{AE4E1EEE-48E3-4A8C-BA4D-F61BD90E89F1}" dt="2026-03-30T11:50:39.812" v="1095" actId="26606"/>
      <pc:docMkLst>
        <pc:docMk/>
      </pc:docMkLst>
      <pc:sldChg chg="add">
        <pc:chgData name="Liesbeth Coffeng" userId="a2f2e82a-e6bf-4581-8bf2-3dcc24582896" providerId="ADAL" clId="{AE4E1EEE-48E3-4A8C-BA4D-F61BD90E89F1}" dt="2026-03-30T10:21:54" v="191"/>
        <pc:sldMkLst>
          <pc:docMk/>
          <pc:sldMk cId="412853475" sldId="272"/>
        </pc:sldMkLst>
      </pc:sldChg>
      <pc:sldChg chg="modSp add del mod">
        <pc:chgData name="Liesbeth Coffeng" userId="a2f2e82a-e6bf-4581-8bf2-3dcc24582896" providerId="ADAL" clId="{AE4E1EEE-48E3-4A8C-BA4D-F61BD90E89F1}" dt="2026-03-30T10:44:31.279" v="823" actId="47"/>
        <pc:sldMkLst>
          <pc:docMk/>
          <pc:sldMk cId="3494009022" sldId="273"/>
        </pc:sldMkLst>
        <pc:spChg chg="mod">
          <ac:chgData name="Liesbeth Coffeng" userId="a2f2e82a-e6bf-4581-8bf2-3dcc24582896" providerId="ADAL" clId="{AE4E1EEE-48E3-4A8C-BA4D-F61BD90E89F1}" dt="2026-03-30T10:21:54.347" v="192" actId="27636"/>
          <ac:spMkLst>
            <pc:docMk/>
            <pc:sldMk cId="3494009022" sldId="273"/>
            <ac:spMk id="3" creationId="{1DEC3C91-9A9B-41AD-B307-8DD1D592C0AC}"/>
          </ac:spMkLst>
        </pc:spChg>
      </pc:sldChg>
      <pc:sldChg chg="modSp mod">
        <pc:chgData name="Liesbeth Coffeng" userId="a2f2e82a-e6bf-4581-8bf2-3dcc24582896" providerId="ADAL" clId="{AE4E1EEE-48E3-4A8C-BA4D-F61BD90E89F1}" dt="2026-03-30T10:16:58.340" v="71" actId="20577"/>
        <pc:sldMkLst>
          <pc:docMk/>
          <pc:sldMk cId="4079494777" sldId="276"/>
        </pc:sldMkLst>
        <pc:spChg chg="mod">
          <ac:chgData name="Liesbeth Coffeng" userId="a2f2e82a-e6bf-4581-8bf2-3dcc24582896" providerId="ADAL" clId="{AE4E1EEE-48E3-4A8C-BA4D-F61BD90E89F1}" dt="2026-03-30T10:16:39.570" v="36" actId="6549"/>
          <ac:spMkLst>
            <pc:docMk/>
            <pc:sldMk cId="4079494777" sldId="276"/>
            <ac:spMk id="2" creationId="{00000000-0000-0000-0000-000000000000}"/>
          </ac:spMkLst>
        </pc:spChg>
        <pc:spChg chg="mod">
          <ac:chgData name="Liesbeth Coffeng" userId="a2f2e82a-e6bf-4581-8bf2-3dcc24582896" providerId="ADAL" clId="{AE4E1EEE-48E3-4A8C-BA4D-F61BD90E89F1}" dt="2026-03-30T10:16:58.340" v="71" actId="20577"/>
          <ac:spMkLst>
            <pc:docMk/>
            <pc:sldMk cId="4079494777" sldId="276"/>
            <ac:spMk id="7" creationId="{00000000-0000-0000-0000-000000000000}"/>
          </ac:spMkLst>
        </pc:spChg>
      </pc:sldChg>
      <pc:sldChg chg="addSp delSp modSp add mod ord setBg addAnim delAnim modAnim">
        <pc:chgData name="Liesbeth Coffeng" userId="a2f2e82a-e6bf-4581-8bf2-3dcc24582896" providerId="ADAL" clId="{AE4E1EEE-48E3-4A8C-BA4D-F61BD90E89F1}" dt="2026-03-30T10:41:02.420" v="665" actId="478"/>
        <pc:sldMkLst>
          <pc:docMk/>
          <pc:sldMk cId="0" sldId="281"/>
        </pc:sldMkLst>
        <pc:spChg chg="mod">
          <ac:chgData name="Liesbeth Coffeng" userId="a2f2e82a-e6bf-4581-8bf2-3dcc24582896" providerId="ADAL" clId="{AE4E1EEE-48E3-4A8C-BA4D-F61BD90E89F1}" dt="2026-03-30T10:40:41.012" v="657" actId="6549"/>
          <ac:spMkLst>
            <pc:docMk/>
            <pc:sldMk cId="0" sldId="281"/>
            <ac:spMk id="3" creationId="{00000000-0000-0000-0000-000000000000}"/>
          </ac:spMkLst>
        </pc:spChg>
        <pc:spChg chg="del">
          <ac:chgData name="Liesbeth Coffeng" userId="a2f2e82a-e6bf-4581-8bf2-3dcc24582896" providerId="ADAL" clId="{AE4E1EEE-48E3-4A8C-BA4D-F61BD90E89F1}" dt="2026-03-30T10:40:45.854" v="658" actId="478"/>
          <ac:spMkLst>
            <pc:docMk/>
            <pc:sldMk cId="0" sldId="281"/>
            <ac:spMk id="11" creationId="{00000000-0000-0000-0000-000000000000}"/>
          </ac:spMkLst>
        </pc:spChg>
        <pc:spChg chg="del">
          <ac:chgData name="Liesbeth Coffeng" userId="a2f2e82a-e6bf-4581-8bf2-3dcc24582896" providerId="ADAL" clId="{AE4E1EEE-48E3-4A8C-BA4D-F61BD90E89F1}" dt="2026-03-30T10:40:49.584" v="660" actId="478"/>
          <ac:spMkLst>
            <pc:docMk/>
            <pc:sldMk cId="0" sldId="281"/>
            <ac:spMk id="12" creationId="{00000000-0000-0000-0000-000000000000}"/>
          </ac:spMkLst>
        </pc:spChg>
        <pc:spChg chg="del">
          <ac:chgData name="Liesbeth Coffeng" userId="a2f2e82a-e6bf-4581-8bf2-3dcc24582896" providerId="ADAL" clId="{AE4E1EEE-48E3-4A8C-BA4D-F61BD90E89F1}" dt="2026-03-30T10:41:00.078" v="664" actId="478"/>
          <ac:spMkLst>
            <pc:docMk/>
            <pc:sldMk cId="0" sldId="281"/>
            <ac:spMk id="13" creationId="{00000000-0000-0000-0000-000000000000}"/>
          </ac:spMkLst>
        </pc:spChg>
        <pc:spChg chg="mod">
          <ac:chgData name="Liesbeth Coffeng" userId="a2f2e82a-e6bf-4581-8bf2-3dcc24582896" providerId="ADAL" clId="{AE4E1EEE-48E3-4A8C-BA4D-F61BD90E89F1}" dt="2026-03-30T10:40:47.858" v="659" actId="6549"/>
          <ac:spMkLst>
            <pc:docMk/>
            <pc:sldMk cId="0" sldId="281"/>
            <ac:spMk id="14" creationId="{00000000-0000-0000-0000-000000000000}"/>
          </ac:spMkLst>
        </pc:spChg>
        <pc:spChg chg="add del mod">
          <ac:chgData name="Liesbeth Coffeng" userId="a2f2e82a-e6bf-4581-8bf2-3dcc24582896" providerId="ADAL" clId="{AE4E1EEE-48E3-4A8C-BA4D-F61BD90E89F1}" dt="2026-03-30T10:40:57.944" v="663" actId="6549"/>
          <ac:spMkLst>
            <pc:docMk/>
            <pc:sldMk cId="0" sldId="281"/>
            <ac:spMk id="15" creationId="{00000000-0000-0000-0000-000000000000}"/>
          </ac:spMkLst>
        </pc:spChg>
        <pc:picChg chg="del">
          <ac:chgData name="Liesbeth Coffeng" userId="a2f2e82a-e6bf-4581-8bf2-3dcc24582896" providerId="ADAL" clId="{AE4E1EEE-48E3-4A8C-BA4D-F61BD90E89F1}" dt="2026-03-30T10:41:02.420" v="665" actId="478"/>
          <ac:picMkLst>
            <pc:docMk/>
            <pc:sldMk cId="0" sldId="281"/>
            <ac:picMk id="4" creationId="{73DEF4A3-EDF4-4E60-9B7C-16ABE83D04D5}"/>
          </ac:picMkLst>
        </pc:picChg>
      </pc:sldChg>
      <pc:sldChg chg="add setBg">
        <pc:chgData name="Liesbeth Coffeng" userId="a2f2e82a-e6bf-4581-8bf2-3dcc24582896" providerId="ADAL" clId="{AE4E1EEE-48E3-4A8C-BA4D-F61BD90E89F1}" dt="2026-03-30T10:49:54.509" v="948"/>
        <pc:sldMkLst>
          <pc:docMk/>
          <pc:sldMk cId="0" sldId="282"/>
        </pc:sldMkLst>
      </pc:sldChg>
      <pc:sldChg chg="modSp mod">
        <pc:chgData name="Liesbeth Coffeng" userId="a2f2e82a-e6bf-4581-8bf2-3dcc24582896" providerId="ADAL" clId="{AE4E1EEE-48E3-4A8C-BA4D-F61BD90E89F1}" dt="2026-03-30T10:50:08.537" v="965" actId="6549"/>
        <pc:sldMkLst>
          <pc:docMk/>
          <pc:sldMk cId="4128372604" sldId="299"/>
        </pc:sldMkLst>
        <pc:spChg chg="mod">
          <ac:chgData name="Liesbeth Coffeng" userId="a2f2e82a-e6bf-4581-8bf2-3dcc24582896" providerId="ADAL" clId="{AE4E1EEE-48E3-4A8C-BA4D-F61BD90E89F1}" dt="2026-03-30T10:50:08.537" v="965" actId="6549"/>
          <ac:spMkLst>
            <pc:docMk/>
            <pc:sldMk cId="4128372604" sldId="299"/>
            <ac:spMk id="3" creationId="{E5CF2C46-3F13-4681-B01C-C59AC8003258}"/>
          </ac:spMkLst>
        </pc:spChg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0" sldId="329"/>
        </pc:sldMkLst>
      </pc:sldChg>
      <pc:sldChg chg="addSp delSp modSp add mod delAnim">
        <pc:chgData name="Liesbeth Coffeng" userId="a2f2e82a-e6bf-4581-8bf2-3dcc24582896" providerId="ADAL" clId="{AE4E1EEE-48E3-4A8C-BA4D-F61BD90E89F1}" dt="2026-03-30T10:45:40.901" v="876" actId="255"/>
        <pc:sldMkLst>
          <pc:docMk/>
          <pc:sldMk cId="2737851548" sldId="373"/>
        </pc:sldMkLst>
        <pc:spChg chg="mod">
          <ac:chgData name="Liesbeth Coffeng" userId="a2f2e82a-e6bf-4581-8bf2-3dcc24582896" providerId="ADAL" clId="{AE4E1EEE-48E3-4A8C-BA4D-F61BD90E89F1}" dt="2026-03-30T10:45:40.901" v="876" actId="255"/>
          <ac:spMkLst>
            <pc:docMk/>
            <pc:sldMk cId="2737851548" sldId="373"/>
            <ac:spMk id="2" creationId="{00000000-0000-0000-0000-000000000000}"/>
          </ac:spMkLst>
        </pc:spChg>
        <pc:picChg chg="add mod">
          <ac:chgData name="Liesbeth Coffeng" userId="a2f2e82a-e6bf-4581-8bf2-3dcc24582896" providerId="ADAL" clId="{AE4E1EEE-48E3-4A8C-BA4D-F61BD90E89F1}" dt="2026-03-30T10:26:55.742" v="206" actId="14100"/>
          <ac:picMkLst>
            <pc:docMk/>
            <pc:sldMk cId="2737851548" sldId="373"/>
            <ac:picMk id="3" creationId="{B0F96A87-DBB9-536D-3A3F-B6E7EDD4B4EC}"/>
          </ac:picMkLst>
        </pc:picChg>
        <pc:picChg chg="del">
          <ac:chgData name="Liesbeth Coffeng" userId="a2f2e82a-e6bf-4581-8bf2-3dcc24582896" providerId="ADAL" clId="{AE4E1EEE-48E3-4A8C-BA4D-F61BD90E89F1}" dt="2026-03-30T10:26:42.097" v="201" actId="478"/>
          <ac:picMkLst>
            <pc:docMk/>
            <pc:sldMk cId="2737851548" sldId="373"/>
            <ac:picMk id="6" creationId="{00000000-0000-0000-0000-000000000000}"/>
          </ac:picMkLst>
        </pc:picChg>
      </pc:sldChg>
      <pc:sldChg chg="modSp add mod ord">
        <pc:chgData name="Liesbeth Coffeng" userId="a2f2e82a-e6bf-4581-8bf2-3dcc24582896" providerId="ADAL" clId="{AE4E1EEE-48E3-4A8C-BA4D-F61BD90E89F1}" dt="2026-03-30T10:44:54.964" v="833" actId="20577"/>
        <pc:sldMkLst>
          <pc:docMk/>
          <pc:sldMk cId="2291478894" sldId="377"/>
        </pc:sldMkLst>
        <pc:spChg chg="mod">
          <ac:chgData name="Liesbeth Coffeng" userId="a2f2e82a-e6bf-4581-8bf2-3dcc24582896" providerId="ADAL" clId="{AE4E1EEE-48E3-4A8C-BA4D-F61BD90E89F1}" dt="2026-03-30T10:44:54.964" v="833" actId="20577"/>
          <ac:spMkLst>
            <pc:docMk/>
            <pc:sldMk cId="2291478894" sldId="377"/>
            <ac:spMk id="2" creationId="{00000000-0000-0000-0000-000000000000}"/>
          </ac:spMkLst>
        </pc:spChg>
      </pc:sldChg>
      <pc:sldChg chg="addSp delSp modSp add mod">
        <pc:chgData name="Liesbeth Coffeng" userId="a2f2e82a-e6bf-4581-8bf2-3dcc24582896" providerId="ADAL" clId="{AE4E1EEE-48E3-4A8C-BA4D-F61BD90E89F1}" dt="2026-03-30T10:40:14.867" v="655" actId="1076"/>
        <pc:sldMkLst>
          <pc:docMk/>
          <pc:sldMk cId="3755755930" sldId="378"/>
        </pc:sldMkLst>
        <pc:spChg chg="mod">
          <ac:chgData name="Liesbeth Coffeng" userId="a2f2e82a-e6bf-4581-8bf2-3dcc24582896" providerId="ADAL" clId="{AE4E1EEE-48E3-4A8C-BA4D-F61BD90E89F1}" dt="2026-03-30T10:38:54.219" v="640" actId="1076"/>
          <ac:spMkLst>
            <pc:docMk/>
            <pc:sldMk cId="3755755930" sldId="378"/>
            <ac:spMk id="2" creationId="{E3EF61B0-B8C2-B226-E872-FF8D046D9D22}"/>
          </ac:spMkLst>
        </pc:spChg>
        <pc:spChg chg="del">
          <ac:chgData name="Liesbeth Coffeng" userId="a2f2e82a-e6bf-4581-8bf2-3dcc24582896" providerId="ADAL" clId="{AE4E1EEE-48E3-4A8C-BA4D-F61BD90E89F1}" dt="2026-03-30T10:38:33.720" v="633" actId="478"/>
          <ac:spMkLst>
            <pc:docMk/>
            <pc:sldMk cId="3755755930" sldId="378"/>
            <ac:spMk id="6" creationId="{C98E5E5B-2367-18D2-C197-981E1694A7D4}"/>
          </ac:spMkLst>
        </pc:spChg>
        <pc:picChg chg="mod">
          <ac:chgData name="Liesbeth Coffeng" userId="a2f2e82a-e6bf-4581-8bf2-3dcc24582896" providerId="ADAL" clId="{AE4E1EEE-48E3-4A8C-BA4D-F61BD90E89F1}" dt="2026-03-30T10:39:30.760" v="645" actId="1076"/>
          <ac:picMkLst>
            <pc:docMk/>
            <pc:sldMk cId="3755755930" sldId="378"/>
            <ac:picMk id="5" creationId="{7FB11347-FBBD-0B34-9EF3-77CC515BE3E5}"/>
          </ac:picMkLst>
        </pc:picChg>
        <pc:picChg chg="add mod">
          <ac:chgData name="Liesbeth Coffeng" userId="a2f2e82a-e6bf-4581-8bf2-3dcc24582896" providerId="ADAL" clId="{AE4E1EEE-48E3-4A8C-BA4D-F61BD90E89F1}" dt="2026-03-30T10:38:48.253" v="638" actId="1076"/>
          <ac:picMkLst>
            <pc:docMk/>
            <pc:sldMk cId="3755755930" sldId="378"/>
            <ac:picMk id="7" creationId="{A2E153AE-F9A3-6EB5-E498-8F64B78D2C14}"/>
          </ac:picMkLst>
        </pc:picChg>
        <pc:picChg chg="add mod">
          <ac:chgData name="Liesbeth Coffeng" userId="a2f2e82a-e6bf-4581-8bf2-3dcc24582896" providerId="ADAL" clId="{AE4E1EEE-48E3-4A8C-BA4D-F61BD90E89F1}" dt="2026-03-30T10:40:13.866" v="654" actId="1076"/>
          <ac:picMkLst>
            <pc:docMk/>
            <pc:sldMk cId="3755755930" sldId="378"/>
            <ac:picMk id="9" creationId="{341CF481-18C7-83D4-32E6-A0F9D7074259}"/>
          </ac:picMkLst>
        </pc:picChg>
        <pc:picChg chg="add mod">
          <ac:chgData name="Liesbeth Coffeng" userId="a2f2e82a-e6bf-4581-8bf2-3dcc24582896" providerId="ADAL" clId="{AE4E1EEE-48E3-4A8C-BA4D-F61BD90E89F1}" dt="2026-03-30T10:40:14.867" v="655" actId="1076"/>
          <ac:picMkLst>
            <pc:docMk/>
            <pc:sldMk cId="3755755930" sldId="378"/>
            <ac:picMk id="11" creationId="{5E224C55-6B0A-BCC6-9252-B2F51FE866F3}"/>
          </ac:picMkLst>
        </pc:picChg>
      </pc:sldChg>
      <pc:sldChg chg="modSp add mod">
        <pc:chgData name="Liesbeth Coffeng" userId="a2f2e82a-e6bf-4581-8bf2-3dcc24582896" providerId="ADAL" clId="{AE4E1EEE-48E3-4A8C-BA4D-F61BD90E89F1}" dt="2026-03-30T10:46:46.014" v="919" actId="1076"/>
        <pc:sldMkLst>
          <pc:docMk/>
          <pc:sldMk cId="1180039484" sldId="379"/>
        </pc:sldMkLst>
        <pc:spChg chg="mod">
          <ac:chgData name="Liesbeth Coffeng" userId="a2f2e82a-e6bf-4581-8bf2-3dcc24582896" providerId="ADAL" clId="{AE4E1EEE-48E3-4A8C-BA4D-F61BD90E89F1}" dt="2026-03-30T10:46:18.198" v="878" actId="255"/>
          <ac:spMkLst>
            <pc:docMk/>
            <pc:sldMk cId="1180039484" sldId="379"/>
            <ac:spMk id="2" creationId="{00000000-0000-0000-0000-000000000000}"/>
          </ac:spMkLst>
        </pc:spChg>
        <pc:spChg chg="mod">
          <ac:chgData name="Liesbeth Coffeng" userId="a2f2e82a-e6bf-4581-8bf2-3dcc24582896" providerId="ADAL" clId="{AE4E1EEE-48E3-4A8C-BA4D-F61BD90E89F1}" dt="2026-03-30T10:46:46.014" v="919" actId="1076"/>
          <ac:spMkLst>
            <pc:docMk/>
            <pc:sldMk cId="1180039484" sldId="379"/>
            <ac:spMk id="5" creationId="{843E83BD-6EDA-1986-C9DC-35E27CAE3966}"/>
          </ac:spMkLst>
        </pc:spChg>
        <pc:picChg chg="mod">
          <ac:chgData name="Liesbeth Coffeng" userId="a2f2e82a-e6bf-4581-8bf2-3dcc24582896" providerId="ADAL" clId="{AE4E1EEE-48E3-4A8C-BA4D-F61BD90E89F1}" dt="2026-03-30T10:27:51.752" v="209" actId="1076"/>
          <ac:picMkLst>
            <pc:docMk/>
            <pc:sldMk cId="1180039484" sldId="379"/>
            <ac:picMk id="7" creationId="{3878AD51-45E3-919B-1AD3-5263C8090587}"/>
          </ac:picMkLst>
        </pc:picChg>
      </pc:sldChg>
      <pc:sldChg chg="modSp add mod">
        <pc:chgData name="Liesbeth Coffeng" userId="a2f2e82a-e6bf-4581-8bf2-3dcc24582896" providerId="ADAL" clId="{AE4E1EEE-48E3-4A8C-BA4D-F61BD90E89F1}" dt="2026-03-30T10:47:12.677" v="921" actId="255"/>
        <pc:sldMkLst>
          <pc:docMk/>
          <pc:sldMk cId="2275210390" sldId="385"/>
        </pc:sldMkLst>
        <pc:spChg chg="mod">
          <ac:chgData name="Liesbeth Coffeng" userId="a2f2e82a-e6bf-4581-8bf2-3dcc24582896" providerId="ADAL" clId="{AE4E1EEE-48E3-4A8C-BA4D-F61BD90E89F1}" dt="2026-03-30T10:47:12.677" v="921" actId="255"/>
          <ac:spMkLst>
            <pc:docMk/>
            <pc:sldMk cId="2275210390" sldId="385"/>
            <ac:spMk id="2" creationId="{CDD7B2D7-D892-2F93-2B43-4E8434C5E495}"/>
          </ac:spMkLst>
        </pc:spChg>
        <pc:picChg chg="mod">
          <ac:chgData name="Liesbeth Coffeng" userId="a2f2e82a-e6bf-4581-8bf2-3dcc24582896" providerId="ADAL" clId="{AE4E1EEE-48E3-4A8C-BA4D-F61BD90E89F1}" dt="2026-03-30T10:27:59.466" v="210" actId="1076"/>
          <ac:picMkLst>
            <pc:docMk/>
            <pc:sldMk cId="2275210390" sldId="385"/>
            <ac:picMk id="4" creationId="{F40DD628-2C82-5B3D-695D-C626C0E826B1}"/>
          </ac:picMkLst>
        </pc:picChg>
      </pc:sldChg>
      <pc:sldChg chg="modSp add modAnim">
        <pc:chgData name="Liesbeth Coffeng" userId="a2f2e82a-e6bf-4581-8bf2-3dcc24582896" providerId="ADAL" clId="{AE4E1EEE-48E3-4A8C-BA4D-F61BD90E89F1}" dt="2026-03-30T10:41:28.895" v="698" actId="20577"/>
        <pc:sldMkLst>
          <pc:docMk/>
          <pc:sldMk cId="3489247169" sldId="394"/>
        </pc:sldMkLst>
        <pc:spChg chg="mod">
          <ac:chgData name="Liesbeth Coffeng" userId="a2f2e82a-e6bf-4581-8bf2-3dcc24582896" providerId="ADAL" clId="{AE4E1EEE-48E3-4A8C-BA4D-F61BD90E89F1}" dt="2026-03-30T10:41:28.895" v="698" actId="20577"/>
          <ac:spMkLst>
            <pc:docMk/>
            <pc:sldMk cId="3489247169" sldId="394"/>
            <ac:spMk id="3" creationId="{86A8D66B-AF76-EF2C-F304-F1FB75BC101B}"/>
          </ac:spMkLst>
        </pc:spChg>
      </pc:sldChg>
      <pc:sldChg chg="add del">
        <pc:chgData name="Liesbeth Coffeng" userId="a2f2e82a-e6bf-4581-8bf2-3dcc24582896" providerId="ADAL" clId="{AE4E1EEE-48E3-4A8C-BA4D-F61BD90E89F1}" dt="2026-03-30T10:41:56.403" v="699" actId="47"/>
        <pc:sldMkLst>
          <pc:docMk/>
          <pc:sldMk cId="757175798" sldId="395"/>
        </pc:sldMkLst>
      </pc:sldChg>
      <pc:sldChg chg="addSp delSp modSp new mod">
        <pc:chgData name="Liesbeth Coffeng" userId="a2f2e82a-e6bf-4581-8bf2-3dcc24582896" providerId="ADAL" clId="{AE4E1EEE-48E3-4A8C-BA4D-F61BD90E89F1}" dt="2026-03-30T10:48:09.264" v="947" actId="255"/>
        <pc:sldMkLst>
          <pc:docMk/>
          <pc:sldMk cId="3500019097" sldId="396"/>
        </pc:sldMkLst>
        <pc:spChg chg="mod">
          <ac:chgData name="Liesbeth Coffeng" userId="a2f2e82a-e6bf-4581-8bf2-3dcc24582896" providerId="ADAL" clId="{AE4E1EEE-48E3-4A8C-BA4D-F61BD90E89F1}" dt="2026-03-30T10:48:09.264" v="947" actId="255"/>
          <ac:spMkLst>
            <pc:docMk/>
            <pc:sldMk cId="3500019097" sldId="396"/>
            <ac:spMk id="2" creationId="{6FD48C00-FC3A-CAA6-F3FE-88FE1ECC787C}"/>
          </ac:spMkLst>
        </pc:spChg>
        <pc:spChg chg="del">
          <ac:chgData name="Liesbeth Coffeng" userId="a2f2e82a-e6bf-4581-8bf2-3dcc24582896" providerId="ADAL" clId="{AE4E1EEE-48E3-4A8C-BA4D-F61BD90E89F1}" dt="2026-03-30T10:29:10.001" v="212"/>
          <ac:spMkLst>
            <pc:docMk/>
            <pc:sldMk cId="3500019097" sldId="396"/>
            <ac:spMk id="3" creationId="{75D346EE-897B-4C1C-F4C0-6E2EEEADA415}"/>
          </ac:spMkLst>
        </pc:spChg>
        <pc:spChg chg="add mod">
          <ac:chgData name="Liesbeth Coffeng" userId="a2f2e82a-e6bf-4581-8bf2-3dcc24582896" providerId="ADAL" clId="{AE4E1EEE-48E3-4A8C-BA4D-F61BD90E89F1}" dt="2026-03-30T10:47:41.079" v="946" actId="6549"/>
          <ac:spMkLst>
            <pc:docMk/>
            <pc:sldMk cId="3500019097" sldId="396"/>
            <ac:spMk id="5" creationId="{2B5D0F25-A261-7165-CFBC-29680587C6F2}"/>
          </ac:spMkLst>
        </pc:spChg>
        <pc:picChg chg="add mod">
          <ac:chgData name="Liesbeth Coffeng" userId="a2f2e82a-e6bf-4581-8bf2-3dcc24582896" providerId="ADAL" clId="{AE4E1EEE-48E3-4A8C-BA4D-F61BD90E89F1}" dt="2026-03-30T10:47:32.749" v="943" actId="14100"/>
          <ac:picMkLst>
            <pc:docMk/>
            <pc:sldMk cId="3500019097" sldId="396"/>
            <ac:picMk id="4" creationId="{D00AD454-56CA-6032-03AA-49E3E189C12A}"/>
          </ac:picMkLst>
        </pc:picChg>
      </pc:sldChg>
      <pc:sldChg chg="addSp delSp modSp new mod">
        <pc:chgData name="Liesbeth Coffeng" userId="a2f2e82a-e6bf-4581-8bf2-3dcc24582896" providerId="ADAL" clId="{AE4E1EEE-48E3-4A8C-BA4D-F61BD90E89F1}" dt="2026-03-30T10:37:06.280" v="624" actId="20577"/>
        <pc:sldMkLst>
          <pc:docMk/>
          <pc:sldMk cId="4068604137" sldId="397"/>
        </pc:sldMkLst>
        <pc:spChg chg="mod">
          <ac:chgData name="Liesbeth Coffeng" userId="a2f2e82a-e6bf-4581-8bf2-3dcc24582896" providerId="ADAL" clId="{AE4E1EEE-48E3-4A8C-BA4D-F61BD90E89F1}" dt="2026-03-30T10:37:06.280" v="624" actId="20577"/>
          <ac:spMkLst>
            <pc:docMk/>
            <pc:sldMk cId="4068604137" sldId="397"/>
            <ac:spMk id="2" creationId="{393C8FFB-A301-A632-543C-5C5A2FAEC76A}"/>
          </ac:spMkLst>
        </pc:spChg>
        <pc:spChg chg="del">
          <ac:chgData name="Liesbeth Coffeng" userId="a2f2e82a-e6bf-4581-8bf2-3dcc24582896" providerId="ADAL" clId="{AE4E1EEE-48E3-4A8C-BA4D-F61BD90E89F1}" dt="2026-03-30T10:36:20.332" v="611"/>
          <ac:spMkLst>
            <pc:docMk/>
            <pc:sldMk cId="4068604137" sldId="397"/>
            <ac:spMk id="3" creationId="{5EE37C79-DDD7-D41F-B522-87A9AFD126E6}"/>
          </ac:spMkLst>
        </pc:spChg>
        <pc:graphicFrameChg chg="add mod">
          <ac:chgData name="Liesbeth Coffeng" userId="a2f2e82a-e6bf-4581-8bf2-3dcc24582896" providerId="ADAL" clId="{AE4E1EEE-48E3-4A8C-BA4D-F61BD90E89F1}" dt="2026-03-30T10:36:53.388" v="615"/>
          <ac:graphicFrameMkLst>
            <pc:docMk/>
            <pc:sldMk cId="4068604137" sldId="397"/>
            <ac:graphicFrameMk id="4" creationId="{8145DF4D-00C6-4F4E-AC96-49CFA7A6A982}"/>
          </ac:graphicFrameMkLst>
        </pc:graphicFrameChg>
      </pc:sldChg>
      <pc:sldChg chg="modSp new mod">
        <pc:chgData name="Liesbeth Coffeng" userId="a2f2e82a-e6bf-4581-8bf2-3dcc24582896" providerId="ADAL" clId="{AE4E1EEE-48E3-4A8C-BA4D-F61BD90E89F1}" dt="2026-03-30T10:37:15.497" v="632" actId="20577"/>
        <pc:sldMkLst>
          <pc:docMk/>
          <pc:sldMk cId="3849028062" sldId="398"/>
        </pc:sldMkLst>
        <pc:spChg chg="mod">
          <ac:chgData name="Liesbeth Coffeng" userId="a2f2e82a-e6bf-4581-8bf2-3dcc24582896" providerId="ADAL" clId="{AE4E1EEE-48E3-4A8C-BA4D-F61BD90E89F1}" dt="2026-03-30T10:37:15.497" v="632" actId="20577"/>
          <ac:spMkLst>
            <pc:docMk/>
            <pc:sldMk cId="3849028062" sldId="398"/>
            <ac:spMk id="2" creationId="{07E8186C-F00E-9A03-8D92-22A85321F764}"/>
          </ac:spMkLst>
        </pc:spChg>
      </pc:sldChg>
      <pc:sldChg chg="add">
        <pc:chgData name="Liesbeth Coffeng" userId="a2f2e82a-e6bf-4581-8bf2-3dcc24582896" providerId="ADAL" clId="{AE4E1EEE-48E3-4A8C-BA4D-F61BD90E89F1}" dt="2026-03-30T10:40:37.553" v="656"/>
        <pc:sldMkLst>
          <pc:docMk/>
          <pc:sldMk cId="40557266" sldId="399"/>
        </pc:sldMkLst>
      </pc:sldChg>
      <pc:sldChg chg="modSp add mod ord modAnim">
        <pc:chgData name="Liesbeth Coffeng" userId="a2f2e82a-e6bf-4581-8bf2-3dcc24582896" providerId="ADAL" clId="{AE4E1EEE-48E3-4A8C-BA4D-F61BD90E89F1}" dt="2026-03-30T10:44:01.692" v="822" actId="6549"/>
        <pc:sldMkLst>
          <pc:docMk/>
          <pc:sldMk cId="2933777261" sldId="400"/>
        </pc:sldMkLst>
        <pc:spChg chg="mod">
          <ac:chgData name="Liesbeth Coffeng" userId="a2f2e82a-e6bf-4581-8bf2-3dcc24582896" providerId="ADAL" clId="{AE4E1EEE-48E3-4A8C-BA4D-F61BD90E89F1}" dt="2026-03-30T10:42:40.895" v="732" actId="20577"/>
          <ac:spMkLst>
            <pc:docMk/>
            <pc:sldMk cId="2933777261" sldId="400"/>
            <ac:spMk id="2" creationId="{218908C4-8E4B-607A-1C24-34115A4578ED}"/>
          </ac:spMkLst>
        </pc:spChg>
        <pc:spChg chg="mod">
          <ac:chgData name="Liesbeth Coffeng" userId="a2f2e82a-e6bf-4581-8bf2-3dcc24582896" providerId="ADAL" clId="{AE4E1EEE-48E3-4A8C-BA4D-F61BD90E89F1}" dt="2026-03-30T10:44:01.692" v="822" actId="6549"/>
          <ac:spMkLst>
            <pc:docMk/>
            <pc:sldMk cId="2933777261" sldId="400"/>
            <ac:spMk id="3" creationId="{D32C8B0D-E69D-A84C-7487-B111D73DAB00}"/>
          </ac:spMkLst>
        </pc:spChg>
      </pc:sldChg>
      <pc:sldChg chg="addSp delSp modSp new mod setBg">
        <pc:chgData name="Liesbeth Coffeng" userId="a2f2e82a-e6bf-4581-8bf2-3dcc24582896" providerId="ADAL" clId="{AE4E1EEE-48E3-4A8C-BA4D-F61BD90E89F1}" dt="2026-03-30T11:50:39.812" v="1095" actId="26606"/>
        <pc:sldMkLst>
          <pc:docMk/>
          <pc:sldMk cId="2661067489" sldId="401"/>
        </pc:sldMkLst>
        <pc:spChg chg="mod">
          <ac:chgData name="Liesbeth Coffeng" userId="a2f2e82a-e6bf-4581-8bf2-3dcc24582896" providerId="ADAL" clId="{AE4E1EEE-48E3-4A8C-BA4D-F61BD90E89F1}" dt="2026-03-30T11:50:39.812" v="1095" actId="26606"/>
          <ac:spMkLst>
            <pc:docMk/>
            <pc:sldMk cId="2661067489" sldId="401"/>
            <ac:spMk id="2" creationId="{E18E94D8-8710-C622-2421-D6EAB45EDC61}"/>
          </ac:spMkLst>
        </pc:spChg>
        <pc:spChg chg="del">
          <ac:chgData name="Liesbeth Coffeng" userId="a2f2e82a-e6bf-4581-8bf2-3dcc24582896" providerId="ADAL" clId="{AE4E1EEE-48E3-4A8C-BA4D-F61BD90E89F1}" dt="2026-03-30T11:38:42.080" v="978" actId="931"/>
          <ac:spMkLst>
            <pc:docMk/>
            <pc:sldMk cId="2661067489" sldId="401"/>
            <ac:spMk id="3" creationId="{B7EFEEB4-2E7C-8F03-DDBA-DC62E75607FA}"/>
          </ac:spMkLst>
        </pc:spChg>
        <pc:spChg chg="add mod ord">
          <ac:chgData name="Liesbeth Coffeng" userId="a2f2e82a-e6bf-4581-8bf2-3dcc24582896" providerId="ADAL" clId="{AE4E1EEE-48E3-4A8C-BA4D-F61BD90E89F1}" dt="2026-03-30T11:50:39.812" v="1095" actId="26606"/>
          <ac:spMkLst>
            <pc:docMk/>
            <pc:sldMk cId="2661067489" sldId="401"/>
            <ac:spMk id="7" creationId="{78A465BF-D60D-9587-B80F-CA4EBDB06D85}"/>
          </ac:spMkLst>
        </pc:spChg>
        <pc:spChg chg="add del">
          <ac:chgData name="Liesbeth Coffeng" userId="a2f2e82a-e6bf-4581-8bf2-3dcc24582896" providerId="ADAL" clId="{AE4E1EEE-48E3-4A8C-BA4D-F61BD90E89F1}" dt="2026-03-30T11:50:14.885" v="1092" actId="26606"/>
          <ac:spMkLst>
            <pc:docMk/>
            <pc:sldMk cId="2661067489" sldId="401"/>
            <ac:spMk id="18" creationId="{20E9A622-9996-4927-BBCD-AEE2687BEDAD}"/>
          </ac:spMkLst>
        </pc:spChg>
        <pc:spChg chg="add del">
          <ac:chgData name="Liesbeth Coffeng" userId="a2f2e82a-e6bf-4581-8bf2-3dcc24582896" providerId="ADAL" clId="{AE4E1EEE-48E3-4A8C-BA4D-F61BD90E89F1}" dt="2026-03-30T11:50:14.885" v="1092" actId="26606"/>
          <ac:spMkLst>
            <pc:docMk/>
            <pc:sldMk cId="2661067489" sldId="401"/>
            <ac:spMk id="20" creationId="{51DE3FC3-BAC1-4105-9620-4FB64EDCE876}"/>
          </ac:spMkLst>
        </pc:spChg>
        <pc:spChg chg="add del">
          <ac:chgData name="Liesbeth Coffeng" userId="a2f2e82a-e6bf-4581-8bf2-3dcc24582896" providerId="ADAL" clId="{AE4E1EEE-48E3-4A8C-BA4D-F61BD90E89F1}" dt="2026-03-30T11:50:14.885" v="1092" actId="26606"/>
          <ac:spMkLst>
            <pc:docMk/>
            <pc:sldMk cId="2661067489" sldId="401"/>
            <ac:spMk id="22" creationId="{CEF02B21-6D04-4A6A-B03E-CF7642D59161}"/>
          </ac:spMkLst>
        </pc:spChg>
        <pc:spChg chg="add del">
          <ac:chgData name="Liesbeth Coffeng" userId="a2f2e82a-e6bf-4581-8bf2-3dcc24582896" providerId="ADAL" clId="{AE4E1EEE-48E3-4A8C-BA4D-F61BD90E89F1}" dt="2026-03-30T11:50:14.885" v="1092" actId="26606"/>
          <ac:spMkLst>
            <pc:docMk/>
            <pc:sldMk cId="2661067489" sldId="401"/>
            <ac:spMk id="24" creationId="{97E39010-823C-439A-B438-FEEDF549083C}"/>
          </ac:spMkLst>
        </pc:spChg>
        <pc:spChg chg="add del">
          <ac:chgData name="Liesbeth Coffeng" userId="a2f2e82a-e6bf-4581-8bf2-3dcc24582896" providerId="ADAL" clId="{AE4E1EEE-48E3-4A8C-BA4D-F61BD90E89F1}" dt="2026-03-30T11:50:39.796" v="1094" actId="26606"/>
          <ac:spMkLst>
            <pc:docMk/>
            <pc:sldMk cId="2661067489" sldId="401"/>
            <ac:spMk id="26" creationId="{76802D78-08AE-4322-A011-F916F2D42CDA}"/>
          </ac:spMkLst>
        </pc:spChg>
        <pc:spChg chg="add del">
          <ac:chgData name="Liesbeth Coffeng" userId="a2f2e82a-e6bf-4581-8bf2-3dcc24582896" providerId="ADAL" clId="{AE4E1EEE-48E3-4A8C-BA4D-F61BD90E89F1}" dt="2026-03-30T11:50:39.796" v="1094" actId="26606"/>
          <ac:spMkLst>
            <pc:docMk/>
            <pc:sldMk cId="2661067489" sldId="401"/>
            <ac:spMk id="28" creationId="{45598703-F094-4F74-93F0-945A832FFA5D}"/>
          </ac:spMkLst>
        </pc:spChg>
        <pc:spChg chg="add del">
          <ac:chgData name="Liesbeth Coffeng" userId="a2f2e82a-e6bf-4581-8bf2-3dcc24582896" providerId="ADAL" clId="{AE4E1EEE-48E3-4A8C-BA4D-F61BD90E89F1}" dt="2026-03-30T11:50:39.796" v="1094" actId="26606"/>
          <ac:spMkLst>
            <pc:docMk/>
            <pc:sldMk cId="2661067489" sldId="401"/>
            <ac:spMk id="29" creationId="{F0AC4F6F-0DD7-4E3F-ADF7-26B8E879762E}"/>
          </ac:spMkLst>
        </pc:spChg>
        <pc:spChg chg="add">
          <ac:chgData name="Liesbeth Coffeng" userId="a2f2e82a-e6bf-4581-8bf2-3dcc24582896" providerId="ADAL" clId="{AE4E1EEE-48E3-4A8C-BA4D-F61BD90E89F1}" dt="2026-03-30T11:50:39.812" v="1095" actId="26606"/>
          <ac:spMkLst>
            <pc:docMk/>
            <pc:sldMk cId="2661067489" sldId="401"/>
            <ac:spMk id="31" creationId="{20E9A622-9996-4927-BBCD-AEE2687BEDAD}"/>
          </ac:spMkLst>
        </pc:spChg>
        <pc:spChg chg="add">
          <ac:chgData name="Liesbeth Coffeng" userId="a2f2e82a-e6bf-4581-8bf2-3dcc24582896" providerId="ADAL" clId="{AE4E1EEE-48E3-4A8C-BA4D-F61BD90E89F1}" dt="2026-03-30T11:50:39.812" v="1095" actId="26606"/>
          <ac:spMkLst>
            <pc:docMk/>
            <pc:sldMk cId="2661067489" sldId="401"/>
            <ac:spMk id="32" creationId="{51DE3FC3-BAC1-4105-9620-4FB64EDCE876}"/>
          </ac:spMkLst>
        </pc:spChg>
        <pc:spChg chg="add">
          <ac:chgData name="Liesbeth Coffeng" userId="a2f2e82a-e6bf-4581-8bf2-3dcc24582896" providerId="ADAL" clId="{AE4E1EEE-48E3-4A8C-BA4D-F61BD90E89F1}" dt="2026-03-30T11:50:39.812" v="1095" actId="26606"/>
          <ac:spMkLst>
            <pc:docMk/>
            <pc:sldMk cId="2661067489" sldId="401"/>
            <ac:spMk id="33" creationId="{CEF02B21-6D04-4A6A-B03E-CF7642D59161}"/>
          </ac:spMkLst>
        </pc:spChg>
        <pc:spChg chg="add">
          <ac:chgData name="Liesbeth Coffeng" userId="a2f2e82a-e6bf-4581-8bf2-3dcc24582896" providerId="ADAL" clId="{AE4E1EEE-48E3-4A8C-BA4D-F61BD90E89F1}" dt="2026-03-30T11:50:39.812" v="1095" actId="26606"/>
          <ac:spMkLst>
            <pc:docMk/>
            <pc:sldMk cId="2661067489" sldId="401"/>
            <ac:spMk id="34" creationId="{97E39010-823C-439A-B438-FEEDF549083C}"/>
          </ac:spMkLst>
        </pc:spChg>
        <pc:picChg chg="add del mod ord">
          <ac:chgData name="Liesbeth Coffeng" userId="a2f2e82a-e6bf-4581-8bf2-3dcc24582896" providerId="ADAL" clId="{AE4E1EEE-48E3-4A8C-BA4D-F61BD90E89F1}" dt="2026-03-30T11:38:53.541" v="979" actId="478"/>
          <ac:picMkLst>
            <pc:docMk/>
            <pc:sldMk cId="2661067489" sldId="401"/>
            <ac:picMk id="5" creationId="{85D4A62C-20D3-7959-C5ED-2B1A9E342E5C}"/>
          </ac:picMkLst>
        </pc:picChg>
        <pc:picChg chg="add mod">
          <ac:chgData name="Liesbeth Coffeng" userId="a2f2e82a-e6bf-4581-8bf2-3dcc24582896" providerId="ADAL" clId="{AE4E1EEE-48E3-4A8C-BA4D-F61BD90E89F1}" dt="2026-03-30T11:50:39.812" v="1095" actId="26606"/>
          <ac:picMkLst>
            <pc:docMk/>
            <pc:sldMk cId="2661067489" sldId="401"/>
            <ac:picMk id="9" creationId="{5068EC68-AD0F-A318-18DB-86719CDE8F6B}"/>
          </ac:picMkLst>
        </pc:picChg>
        <pc:picChg chg="add mod ord">
          <ac:chgData name="Liesbeth Coffeng" userId="a2f2e82a-e6bf-4581-8bf2-3dcc24582896" providerId="ADAL" clId="{AE4E1EEE-48E3-4A8C-BA4D-F61BD90E89F1}" dt="2026-03-30T11:50:39.812" v="1095" actId="26606"/>
          <ac:picMkLst>
            <pc:docMk/>
            <pc:sldMk cId="2661067489" sldId="401"/>
            <ac:picMk id="11" creationId="{865BD73A-8225-84E2-DCFA-177472C76E33}"/>
          </ac:picMkLst>
        </pc:picChg>
        <pc:picChg chg="add mod">
          <ac:chgData name="Liesbeth Coffeng" userId="a2f2e82a-e6bf-4581-8bf2-3dcc24582896" providerId="ADAL" clId="{AE4E1EEE-48E3-4A8C-BA4D-F61BD90E89F1}" dt="2026-03-30T11:50:39.812" v="1095" actId="26606"/>
          <ac:picMkLst>
            <pc:docMk/>
            <pc:sldMk cId="2661067489" sldId="401"/>
            <ac:picMk id="13" creationId="{34E65C01-4E9F-EC07-2338-F08CAA089792}"/>
          </ac:picMkLst>
        </pc:picChg>
        <pc:cxnChg chg="add del">
          <ac:chgData name="Liesbeth Coffeng" userId="a2f2e82a-e6bf-4581-8bf2-3dcc24582896" providerId="ADAL" clId="{AE4E1EEE-48E3-4A8C-BA4D-F61BD90E89F1}" dt="2026-03-30T11:50:39.796" v="1094" actId="26606"/>
          <ac:cxnSpMkLst>
            <pc:docMk/>
            <pc:sldMk cId="2661067489" sldId="401"/>
            <ac:cxnSpMk id="27" creationId="{95FA3E87-F218-4BA5-921F-838DB6FC6FD7}"/>
          </ac:cxnSpMkLst>
        </pc:cxnChg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894410615" sldId="433"/>
        </pc:sldMkLst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1256631345" sldId="435"/>
        </pc:sldMkLst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3173788407" sldId="438"/>
        </pc:sldMkLst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323286085" sldId="439"/>
        </pc:sldMkLst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3906133730" sldId="443"/>
        </pc:sldMkLst>
      </pc:sldChg>
      <pc:sldChg chg="del">
        <pc:chgData name="Liesbeth Coffeng" userId="a2f2e82a-e6bf-4581-8bf2-3dcc24582896" providerId="ADAL" clId="{AE4E1EEE-48E3-4A8C-BA4D-F61BD90E89F1}" dt="2026-03-30T10:17:09.634" v="72" actId="47"/>
        <pc:sldMkLst>
          <pc:docMk/>
          <pc:sldMk cId="2268497589" sldId="44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154058962326679"/>
                  <c:y val="1.894238358326756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400" baseline="0" dirty="0"/>
                      <a:t>y = 11,732x - 1,7818</a:t>
                    </a:r>
                    <a:br>
                      <a:rPr lang="en-US" sz="2400" baseline="0" dirty="0"/>
                    </a:br>
                    <a:r>
                      <a:rPr lang="en-US" sz="2400" baseline="0" dirty="0"/>
                      <a:t>R² = 0,9996</a:t>
                    </a:r>
                    <a:endParaRPr lang="en-US" sz="2400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Blad1!$A$12:$A$16</c:f>
              <c:numCache>
                <c:formatCode>General</c:formatCode>
                <c:ptCount val="5"/>
                <c:pt idx="0">
                  <c:v>0.622</c:v>
                </c:pt>
                <c:pt idx="1">
                  <c:v>1.2310000000000001</c:v>
                </c:pt>
                <c:pt idx="2">
                  <c:v>2.399</c:v>
                </c:pt>
                <c:pt idx="3">
                  <c:v>4.7060000000000004</c:v>
                </c:pt>
                <c:pt idx="4">
                  <c:v>9.4969999999999999</c:v>
                </c:pt>
              </c:numCache>
            </c:numRef>
          </c:xVal>
          <c:yVal>
            <c:numRef>
              <c:f>Blad1!$B$12:$B$16</c:f>
              <c:numCache>
                <c:formatCode>General</c:formatCode>
                <c:ptCount val="5"/>
                <c:pt idx="0">
                  <c:v>5.8</c:v>
                </c:pt>
                <c:pt idx="1">
                  <c:v>12.1</c:v>
                </c:pt>
                <c:pt idx="2">
                  <c:v>25.8</c:v>
                </c:pt>
                <c:pt idx="3">
                  <c:v>54.7</c:v>
                </c:pt>
                <c:pt idx="4">
                  <c:v>109.2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AD0-4745-AFB5-21F812CF9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8901168"/>
        <c:axId val="951842832"/>
      </c:scatterChart>
      <c:valAx>
        <c:axId val="788901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NL"/>
                  <a:t>Concentratie Cu (ppm)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51842832"/>
        <c:crosses val="autoZero"/>
        <c:crossBetween val="midCat"/>
      </c:valAx>
      <c:valAx>
        <c:axId val="95184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Respons (m.a.e.)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889011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3D9A8-6886-49DF-BD2E-BBB46BB589F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F1B45-46DB-4E72-9755-183A4362C8F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40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18D27-B1EF-FF4D-A735-A4DC56400867}" type="datetimeFigureOut">
              <a:rPr lang="nl-NL" smtClean="0"/>
              <a:t>30-3-2026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12838" y="1233488"/>
            <a:ext cx="444341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750" y="4751388"/>
            <a:ext cx="5335588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98647-9420-3D45-8BCD-1A4C943B81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143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8647-9420-3D45-8BCD-1A4C943B817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919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76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222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79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031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748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580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033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860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363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25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5204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D7570CA-5A8D-4EB7-8C16-DDA14C243BF6}" type="datetimeFigureOut">
              <a:rPr lang="nl-NL" smtClean="0"/>
              <a:pPr/>
              <a:t>30-3-2026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DD6BCC-1861-4DCA-891C-BE7E011573B8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88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nl-NL" sz="5300" dirty="0"/>
              <a:t>Statistiek in het laboratorium</a:t>
            </a:r>
            <a:endParaRPr lang="nl-NL" sz="2800" dirty="0"/>
          </a:p>
        </p:txBody>
      </p:sp>
      <p:sp>
        <p:nvSpPr>
          <p:cNvPr id="7" name="Tekstvak 6"/>
          <p:cNvSpPr txBox="1"/>
          <p:nvPr/>
        </p:nvSpPr>
        <p:spPr>
          <a:xfrm>
            <a:off x="1546244" y="5599563"/>
            <a:ext cx="6626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Opleiding laboratoriumtechniek, Liesbeth Coffeng</a:t>
            </a:r>
          </a:p>
        </p:txBody>
      </p:sp>
      <p:pic>
        <p:nvPicPr>
          <p:cNvPr id="8" name="Afbeelding 7" descr="Afbeelding met persoon, kamer, tafel, vrouw&#10;&#10;Automatisch gegenereerde beschrijving">
            <a:extLst>
              <a:ext uri="{FF2B5EF4-FFF2-40B4-BE49-F238E27FC236}">
                <a16:creationId xmlns:a16="http://schemas.microsoft.com/office/drawing/2014/main" id="{1EA6B08D-B2C3-466C-A2A2-CD6A06B4BF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916832"/>
            <a:ext cx="3063240" cy="2145792"/>
          </a:xfrm>
          <a:prstGeom prst="rect">
            <a:avLst/>
          </a:prstGeom>
        </p:spPr>
      </p:pic>
      <p:pic>
        <p:nvPicPr>
          <p:cNvPr id="4" name="Afbeelding 3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75AFEE8-F1E8-4FA4-81B9-6B1288C071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44" y="4581128"/>
            <a:ext cx="3636264" cy="6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94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53314-D6A5-464A-BB6A-5845DEFB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CF2C46-3F13-4681-B01C-C59AC8003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Voorstellen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Soorten fouten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Nauwkeurigheid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uitschieters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Kwaliteitscontrole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 err="1"/>
              <a:t>IJklijn</a:t>
            </a:r>
            <a:endParaRPr lang="nl-NL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8372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17">
            <a:extLst>
              <a:ext uri="{FF2B5EF4-FFF2-40B4-BE49-F238E27FC236}">
                <a16:creationId xmlns:a16="http://schemas.microsoft.com/office/drawing/2014/main" id="{20E9A622-9996-4927-BBCD-AEE2687B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51DE3FC3-BAC1-4105-9620-4FB64EDCE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44270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8E94D8-8710-C622-2421-D6EAB45ED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516835"/>
            <a:ext cx="2801627" cy="2103875"/>
          </a:xfrm>
        </p:spPr>
        <p:txBody>
          <a:bodyPr>
            <a:normAutofit/>
          </a:bodyPr>
          <a:lstStyle/>
          <a:p>
            <a:r>
              <a:rPr lang="nl-NL" sz="3100">
                <a:solidFill>
                  <a:srgbClr val="FFFFFF"/>
                </a:solidFill>
              </a:rPr>
              <a:t>Voorstellen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8A465BF-D60D-9587-B80F-CA4EBDB06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78" y="2653800"/>
            <a:ext cx="2801625" cy="33355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1300" dirty="0">
                <a:solidFill>
                  <a:srgbClr val="FFFFFF"/>
                </a:solidFill>
              </a:rPr>
              <a:t>Docent wiskunde Noorderpoort / </a:t>
            </a:r>
            <a:r>
              <a:rPr lang="nl-NL" sz="1300" dirty="0" err="1">
                <a:solidFill>
                  <a:srgbClr val="FFFFFF"/>
                </a:solidFill>
              </a:rPr>
              <a:t>HanzeHogeschool</a:t>
            </a:r>
            <a:r>
              <a:rPr lang="nl-NL" sz="1300" dirty="0">
                <a:solidFill>
                  <a:srgbClr val="FFFFFF"/>
                </a:solidFill>
              </a:rPr>
              <a:t> laboratoriumtechniek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1300" dirty="0">
                <a:solidFill>
                  <a:srgbClr val="FFFFFF"/>
                </a:solidFill>
              </a:rPr>
              <a:t>Eindredacteur Euclides</a:t>
            </a:r>
          </a:p>
          <a:p>
            <a:pPr>
              <a:buFont typeface="Arial" panose="020B0604020202020204" pitchFamily="34" charset="0"/>
              <a:buChar char="•"/>
            </a:pPr>
            <a:endParaRPr lang="nl-NL" sz="13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nl-NL" sz="1300" dirty="0">
              <a:solidFill>
                <a:srgbClr val="FFFFFF"/>
              </a:solidFill>
            </a:endParaRPr>
          </a:p>
        </p:txBody>
      </p:sp>
      <p:sp>
        <p:nvSpPr>
          <p:cNvPr id="33" name="Rectangle 21">
            <a:extLst>
              <a:ext uri="{FF2B5EF4-FFF2-40B4-BE49-F238E27FC236}">
                <a16:creationId xmlns:a16="http://schemas.microsoft.com/office/drawing/2014/main" id="{CEF02B21-6D04-4A6A-B03E-CF7642D59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3009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5068EC68-AD0F-A318-18DB-86719CDE8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2" b="4"/>
          <a:stretch>
            <a:fillRect/>
          </a:stretch>
        </p:blipFill>
        <p:spPr>
          <a:xfrm rot="5400000">
            <a:off x="3282313" y="324152"/>
            <a:ext cx="3358597" cy="2704983"/>
          </a:xfrm>
          <a:prstGeom prst="rect">
            <a:avLst/>
          </a:prstGeom>
        </p:spPr>
      </p:pic>
      <p:sp>
        <p:nvSpPr>
          <p:cNvPr id="34" name="Rectangle 23">
            <a:extLst>
              <a:ext uri="{FF2B5EF4-FFF2-40B4-BE49-F238E27FC236}">
                <a16:creationId xmlns:a16="http://schemas.microsoft.com/office/drawing/2014/main" id="{97E39010-823C-439A-B438-FEEDF5490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209" y="0"/>
            <a:ext cx="2707526" cy="3355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4E65C01-4E9F-EC07-2338-F08CAA089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" r="1633" b="2"/>
          <a:stretch>
            <a:fillRect/>
          </a:stretch>
        </p:blipFill>
        <p:spPr>
          <a:xfrm>
            <a:off x="6432209" y="10"/>
            <a:ext cx="2707526" cy="335593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65BD73A-8225-84E2-DCFA-177472C76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3" r="2" b="37133"/>
          <a:stretch>
            <a:fillRect/>
          </a:stretch>
        </p:blipFill>
        <p:spPr>
          <a:xfrm>
            <a:off x="3609120" y="3504904"/>
            <a:ext cx="5530616" cy="335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67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nl-NL" sz="4000" dirty="0"/>
              <a:t>Soorten fouten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9396" y="1830957"/>
            <a:ext cx="8686800" cy="1215317"/>
          </a:xfrm>
        </p:spPr>
        <p:txBody>
          <a:bodyPr>
            <a:noAutofit/>
          </a:bodyPr>
          <a:lstStyle/>
          <a:p>
            <a:pPr marL="201168" lvl="1" indent="0">
              <a:buNone/>
            </a:pPr>
            <a:r>
              <a:rPr lang="nl-NL" sz="2400" b="1" dirty="0">
                <a:solidFill>
                  <a:schemeClr val="tx1"/>
                </a:solidFill>
              </a:rPr>
              <a:t>Blunder</a:t>
            </a:r>
            <a:r>
              <a:rPr lang="nl-NL" sz="2400" b="1" dirty="0"/>
              <a:t> </a:t>
            </a:r>
            <a:r>
              <a:rPr lang="nl-NL" sz="2400" dirty="0"/>
              <a:t>(</a:t>
            </a:r>
            <a:r>
              <a:rPr lang="nl-NL" sz="2400" dirty="0" err="1"/>
              <a:t>gross</a:t>
            </a:r>
            <a:r>
              <a:rPr lang="nl-NL" sz="2400" dirty="0"/>
              <a:t> error):</a:t>
            </a:r>
          </a:p>
          <a:p>
            <a:pPr marL="201168" lvl="1" indent="0">
              <a:buNone/>
            </a:pPr>
            <a:endParaRPr lang="nl-NL" sz="2400" dirty="0"/>
          </a:p>
          <a:p>
            <a:pPr lvl="1">
              <a:buNone/>
            </a:pPr>
            <a:r>
              <a:rPr lang="nl-NL" sz="2400" dirty="0"/>
              <a:t>    </a:t>
            </a:r>
          </a:p>
          <a:p>
            <a:pPr lvl="1">
              <a:buNone/>
            </a:pPr>
            <a:endParaRPr lang="nl-NL" sz="2400" dirty="0"/>
          </a:p>
          <a:p>
            <a:pPr lvl="1">
              <a:buNone/>
            </a:pPr>
            <a:endParaRPr lang="nl-NL" sz="2400" dirty="0"/>
          </a:p>
        </p:txBody>
      </p:sp>
      <p:sp>
        <p:nvSpPr>
          <p:cNvPr id="8" name="Tekstvak 7"/>
          <p:cNvSpPr txBox="1"/>
          <p:nvPr/>
        </p:nvSpPr>
        <p:spPr>
          <a:xfrm>
            <a:off x="10109200" y="44312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14" name="Rechthoek 13"/>
          <p:cNvSpPr/>
          <p:nvPr/>
        </p:nvSpPr>
        <p:spPr>
          <a:xfrm>
            <a:off x="114300" y="3046274"/>
            <a:ext cx="8460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l-NL" sz="2400" b="1" dirty="0"/>
              <a:t>  Systematische fout </a:t>
            </a:r>
            <a:r>
              <a:rPr lang="nl-NL" sz="2400" dirty="0"/>
              <a:t>(bias):</a:t>
            </a:r>
          </a:p>
          <a:p>
            <a:pPr lvl="1">
              <a:buNone/>
            </a:pPr>
            <a:endParaRPr lang="nl-NL" sz="2400" dirty="0"/>
          </a:p>
        </p:txBody>
      </p:sp>
      <p:sp>
        <p:nvSpPr>
          <p:cNvPr id="15" name="Rechthoek 14"/>
          <p:cNvSpPr/>
          <p:nvPr/>
        </p:nvSpPr>
        <p:spPr>
          <a:xfrm>
            <a:off x="100664" y="4349383"/>
            <a:ext cx="9370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l-NL" sz="2400" b="1" dirty="0"/>
              <a:t>  Toevallige fout </a:t>
            </a:r>
            <a:r>
              <a:rPr lang="nl-NL" sz="2400" dirty="0"/>
              <a:t>(random error):</a:t>
            </a:r>
          </a:p>
          <a:p>
            <a:pPr lvl="1">
              <a:buNone/>
            </a:pPr>
            <a:r>
              <a:rPr lang="nl-NL" sz="2400" dirty="0"/>
              <a:t>	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749"/>
    </mc:Choice>
    <mc:Fallback xmlns="">
      <p:transition spd="slow" advTm="190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nl-NL" sz="4000" dirty="0"/>
              <a:t>Soorten fouten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9396" y="1830957"/>
            <a:ext cx="8686800" cy="1215317"/>
          </a:xfrm>
        </p:spPr>
        <p:txBody>
          <a:bodyPr>
            <a:noAutofit/>
          </a:bodyPr>
          <a:lstStyle/>
          <a:p>
            <a:pPr marL="201168" lvl="1" indent="0">
              <a:buNone/>
            </a:pPr>
            <a:r>
              <a:rPr lang="nl-NL" sz="2400" b="1" dirty="0">
                <a:solidFill>
                  <a:schemeClr val="tx1"/>
                </a:solidFill>
              </a:rPr>
              <a:t>Blunder</a:t>
            </a:r>
            <a:r>
              <a:rPr lang="nl-NL" sz="2400" b="1" dirty="0"/>
              <a:t> </a:t>
            </a:r>
            <a:r>
              <a:rPr lang="nl-NL" sz="2400" dirty="0"/>
              <a:t>(</a:t>
            </a:r>
            <a:r>
              <a:rPr lang="nl-NL" sz="2400" dirty="0" err="1"/>
              <a:t>gross</a:t>
            </a:r>
            <a:r>
              <a:rPr lang="nl-NL" sz="2400" dirty="0"/>
              <a:t> error):</a:t>
            </a:r>
          </a:p>
          <a:p>
            <a:pPr lvl="1"/>
            <a:r>
              <a:rPr lang="nl-NL" sz="2400" dirty="0"/>
              <a:t>Leidt tot een sterk afwijkende waarde: uitschieter</a:t>
            </a:r>
          </a:p>
          <a:p>
            <a:pPr lvl="1"/>
            <a:r>
              <a:rPr lang="nl-NL" sz="2400" dirty="0"/>
              <a:t>Is te vermijden</a:t>
            </a:r>
          </a:p>
          <a:p>
            <a:pPr marL="201168" lvl="1" indent="0">
              <a:buNone/>
            </a:pPr>
            <a:endParaRPr lang="nl-NL" sz="2400" dirty="0"/>
          </a:p>
          <a:p>
            <a:pPr lvl="1">
              <a:buNone/>
            </a:pPr>
            <a:r>
              <a:rPr lang="nl-NL" sz="2400" dirty="0"/>
              <a:t>    </a:t>
            </a:r>
          </a:p>
          <a:p>
            <a:pPr lvl="1">
              <a:buNone/>
            </a:pPr>
            <a:endParaRPr lang="nl-NL" sz="2400" dirty="0"/>
          </a:p>
          <a:p>
            <a:pPr lvl="1">
              <a:buNone/>
            </a:pPr>
            <a:endParaRPr lang="nl-NL" sz="2400" dirty="0"/>
          </a:p>
        </p:txBody>
      </p:sp>
      <p:sp>
        <p:nvSpPr>
          <p:cNvPr id="8" name="Tekstvak 7"/>
          <p:cNvSpPr txBox="1"/>
          <p:nvPr/>
        </p:nvSpPr>
        <p:spPr>
          <a:xfrm>
            <a:off x="10109200" y="44312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5562600" y="1817713"/>
            <a:ext cx="2501198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nl-NL" sz="2400" dirty="0">
                <a:sym typeface="Wingdings"/>
              </a:rPr>
              <a:t>Opnieuw meten</a:t>
            </a:r>
            <a:endParaRPr lang="nl-NL" sz="2400" dirty="0"/>
          </a:p>
        </p:txBody>
      </p:sp>
      <p:sp>
        <p:nvSpPr>
          <p:cNvPr id="12" name="Tekstvak 11"/>
          <p:cNvSpPr txBox="1"/>
          <p:nvPr/>
        </p:nvSpPr>
        <p:spPr>
          <a:xfrm>
            <a:off x="5562600" y="2967335"/>
            <a:ext cx="250119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l-NL" sz="2400" dirty="0">
                <a:sym typeface="Wingdings"/>
              </a:rPr>
              <a:t>S</a:t>
            </a:r>
            <a:r>
              <a:rPr lang="nl-NL" sz="2400" dirty="0"/>
              <a:t>tandaarden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181600" y="4363800"/>
            <a:ext cx="3276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l-NL" sz="2400" dirty="0">
                <a:sym typeface="Wingdings"/>
              </a:rPr>
              <a:t>H</a:t>
            </a:r>
            <a:r>
              <a:rPr lang="nl-NL" sz="2400" dirty="0"/>
              <a:t>erhaling, middelen</a:t>
            </a:r>
          </a:p>
        </p:txBody>
      </p:sp>
      <p:sp>
        <p:nvSpPr>
          <p:cNvPr id="14" name="Rechthoek 13"/>
          <p:cNvSpPr/>
          <p:nvPr/>
        </p:nvSpPr>
        <p:spPr>
          <a:xfrm>
            <a:off x="114300" y="3046274"/>
            <a:ext cx="8460304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l-NL" sz="2400" b="1" dirty="0"/>
              <a:t>  Systematische fout </a:t>
            </a:r>
            <a:r>
              <a:rPr lang="nl-NL" sz="2400" dirty="0"/>
              <a:t>(bias):</a:t>
            </a:r>
          </a:p>
          <a:p>
            <a:pPr marL="841248" lvl="2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Afwijking in 1 richting</a:t>
            </a:r>
          </a:p>
          <a:p>
            <a:pPr marL="841248" lvl="2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te vermijden</a:t>
            </a:r>
          </a:p>
          <a:p>
            <a:pPr lvl="1">
              <a:buNone/>
            </a:pPr>
            <a:endParaRPr lang="nl-NL" sz="2400" dirty="0"/>
          </a:p>
        </p:txBody>
      </p:sp>
      <p:sp>
        <p:nvSpPr>
          <p:cNvPr id="15" name="Rechthoek 14"/>
          <p:cNvSpPr/>
          <p:nvPr/>
        </p:nvSpPr>
        <p:spPr>
          <a:xfrm>
            <a:off x="100664" y="4349383"/>
            <a:ext cx="9370496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l-NL" sz="2400" b="1" dirty="0"/>
              <a:t>  Toevallige fout </a:t>
            </a:r>
            <a:r>
              <a:rPr lang="nl-NL" sz="2400" dirty="0"/>
              <a:t>(random error):</a:t>
            </a:r>
          </a:p>
          <a:p>
            <a:pPr marL="841248" lvl="2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Treden altijd op!  Kun je niet vermijden </a:t>
            </a:r>
          </a:p>
          <a:p>
            <a:pPr marL="841248" lvl="2" indent="-18288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</a:pPr>
            <a:r>
              <a:rPr 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 meetwaarden zijn soms te hoog soms te laag</a:t>
            </a:r>
          </a:p>
          <a:p>
            <a:pPr lvl="1">
              <a:buNone/>
            </a:pPr>
            <a:r>
              <a:rPr lang="nl-NL" sz="2400" dirty="0"/>
              <a:t>	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3DEF4A3-EDF4-4E60-9B7C-16ABE83D04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5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749"/>
    </mc:Choice>
    <mc:Fallback xmlns="">
      <p:transition spd="slow" advTm="190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9055"/>
            <a:ext cx="8229600" cy="1143000"/>
          </a:xfrm>
        </p:spPr>
        <p:txBody>
          <a:bodyPr>
            <a:normAutofit/>
          </a:bodyPr>
          <a:lstStyle/>
          <a:p>
            <a:r>
              <a:rPr lang="nl-NL" sz="4000" dirty="0"/>
              <a:t>Nauwkeurigheid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029D857-679A-4C01-83CC-7D891150C5D4}"/>
              </a:ext>
            </a:extLst>
          </p:cNvPr>
          <p:cNvSpPr/>
          <p:nvPr/>
        </p:nvSpPr>
        <p:spPr>
          <a:xfrm>
            <a:off x="762000" y="1912098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/>
              <a:t>Juist = dichtbij de ware waarde. Afwijking t.o.v. de ware waarde = bias</a:t>
            </a:r>
          </a:p>
          <a:p>
            <a:r>
              <a:rPr lang="nl-NL" sz="2400" dirty="0"/>
              <a:t>Precies = metingen liggen dicht bij elkaar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5506B33A-3FE7-5A4C-4E7A-79CAB3BFC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3276600"/>
            <a:ext cx="7468642" cy="2876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5C522-86D7-2976-689D-7BAFA032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Uitschietertesten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A8D66B-AF76-EF2C-F304-F1FB75BC101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/>
              <a:t>Uitgangspunt: waarden zijn normaal verdeeld</a:t>
            </a:r>
          </a:p>
          <a:p>
            <a:r>
              <a:rPr lang="nl-NL" dirty="0" err="1"/>
              <a:t>Dixon’s</a:t>
            </a:r>
            <a:r>
              <a:rPr lang="nl-NL" dirty="0"/>
              <a:t> test: bij weinig waarden</a:t>
            </a:r>
          </a:p>
          <a:p>
            <a:r>
              <a:rPr lang="nl-NL" dirty="0" err="1"/>
              <a:t>Grubb’s</a:t>
            </a:r>
            <a:r>
              <a:rPr lang="nl-NL" dirty="0"/>
              <a:t> test: bij meer dan 6 waarden</a:t>
            </a:r>
          </a:p>
          <a:p>
            <a:r>
              <a:rPr lang="nl-NL" dirty="0" err="1"/>
              <a:t>Boxplot</a:t>
            </a:r>
            <a:r>
              <a:rPr lang="nl-NL" dirty="0"/>
              <a:t>: bij meer dan 15 waarden</a:t>
            </a:r>
          </a:p>
        </p:txBody>
      </p:sp>
    </p:spTree>
    <p:extLst>
      <p:ext uri="{BB962C8B-B14F-4D97-AF65-F5344CB8AC3E}">
        <p14:creationId xmlns:p14="http://schemas.microsoft.com/office/powerpoint/2010/main" val="348924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B735-3D30-555F-7982-AC6F32E00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8908C4-8E4B-607A-1C24-34115A457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Dixon’s</a:t>
            </a:r>
            <a:r>
              <a:rPr lang="nl-NL" dirty="0"/>
              <a:t> test (of </a:t>
            </a:r>
            <a:r>
              <a:rPr lang="nl-NL" dirty="0" err="1"/>
              <a:t>Qtest</a:t>
            </a:r>
            <a:r>
              <a:rPr lang="nl-NL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D32C8B0D-E69D-A84C-7487-B111D73DAB00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nl-NL" dirty="0"/>
                  <a:t>Uitschietertest </a:t>
                </a:r>
              </a:p>
              <a:p>
                <a:r>
                  <a:rPr lang="nl-NL" dirty="0"/>
                  <a:t>Bereken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</m:oMath>
                </a14:m>
                <a:endParaRPr lang="nl-NL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verdachte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waarde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naastliggende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waarde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maximum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minimum</m:t>
                        </m:r>
                      </m:den>
                    </m:f>
                  </m:oMath>
                </a14:m>
                <a:endParaRPr lang="nl-NL" dirty="0"/>
              </a:p>
              <a:p>
                <a:r>
                  <a:rPr lang="nl-NL" dirty="0"/>
                  <a:t>Zoek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𝑘𝑟𝑖𝑡𝑖𝑠𝑐h</m:t>
                        </m:r>
                      </m:sub>
                    </m:sSub>
                  </m:oMath>
                </a14:m>
                <a:r>
                  <a:rPr lang="nl-NL" dirty="0"/>
                  <a:t> op in een tabel.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𝑘𝑟𝑖𝑡𝑖𝑠𝑐h</m:t>
                        </m:r>
                      </m:sub>
                    </m:sSub>
                  </m:oMath>
                </a14:m>
                <a:r>
                  <a:rPr lang="nl-NL" dirty="0"/>
                  <a:t>, dan is het geen uitschieter.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D32C8B0D-E69D-A84C-7487-B111D73DAB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808" t="-166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377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B14B23-8BF8-46B4-8BB4-66CE015E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Grubb’s</a:t>
            </a:r>
            <a:r>
              <a:rPr lang="nl-NL" dirty="0"/>
              <a:t>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E0F5FE0-18BF-418B-8037-0621B4710DB5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nl-NL" dirty="0"/>
                  <a:t>Uitschietertest (je moet meer dan 6 metingen hebben)</a:t>
                </a:r>
              </a:p>
              <a:p>
                <a:r>
                  <a:rPr lang="nl-NL" dirty="0"/>
                  <a:t>Bereken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</m:oMath>
                </a14:m>
                <a:endParaRPr lang="nl-NL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maximale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afstand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tot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het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gemiddelde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standaarddeviatie</m:t>
                        </m:r>
                      </m:den>
                    </m:f>
                  </m:oMath>
                </a14:m>
                <a:endParaRPr lang="nl-NL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l-NL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⁡|</m:t>
                        </m:r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l-NL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l-NL" i="1">
                            <a:latin typeface="Cambria Math" panose="02040503050406030204" pitchFamily="18" charset="0"/>
                          </a:rPr>
                          <m:t>|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</m:oMath>
                </a14:m>
                <a:endParaRPr lang="nl-NL" dirty="0"/>
              </a:p>
              <a:p>
                <a:r>
                  <a:rPr lang="nl-NL" dirty="0"/>
                  <a:t>Zoek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𝑘𝑟𝑖𝑡𝑖𝑠𝑐h</m:t>
                        </m:r>
                      </m:sub>
                    </m:sSub>
                  </m:oMath>
                </a14:m>
                <a:r>
                  <a:rPr lang="nl-NL" dirty="0"/>
                  <a:t> op in een tabel.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𝑘𝑟𝑖𝑡𝑖𝑠𝑐h</m:t>
                        </m:r>
                      </m:sub>
                    </m:sSub>
                  </m:oMath>
                </a14:m>
                <a:r>
                  <a:rPr lang="nl-NL" dirty="0"/>
                  <a:t>, dan is het geen uitschieter.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E0F5FE0-18BF-418B-8037-0621B4710D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789" t="-1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85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Kwaliteitscontrole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/>
              <a:t>Metingen van hetzelfde monster verschillen door:</a:t>
            </a:r>
          </a:p>
          <a:p>
            <a:pPr lvl="1"/>
            <a:r>
              <a:rPr lang="nl-NL" dirty="0"/>
              <a:t>Toevallige fouten</a:t>
            </a:r>
          </a:p>
          <a:p>
            <a:pPr lvl="1"/>
            <a:r>
              <a:rPr lang="nl-NL" dirty="0"/>
              <a:t>Systematische fouten</a:t>
            </a:r>
          </a:p>
          <a:p>
            <a:pPr lvl="1"/>
            <a:endParaRPr lang="nl-NL" dirty="0"/>
          </a:p>
          <a:p>
            <a:endParaRPr lang="nl-NL" dirty="0"/>
          </a:p>
        </p:txBody>
      </p:sp>
      <p:pic>
        <p:nvPicPr>
          <p:cNvPr id="4" name="Tijdelijke aanduiding voor inhoud 3" descr="speciale oorzaken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881790"/>
            <a:ext cx="5653875" cy="330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Kwaliteitscontrole:Shewhartkaart</a:t>
            </a:r>
            <a:endParaRPr lang="nl-NL" sz="4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nl-NL" dirty="0"/>
              <a:t>Proces is niet onder controle als er zich systematische fouten voordoen.</a:t>
            </a:r>
          </a:p>
          <a:p>
            <a:r>
              <a:rPr lang="nl-NL" dirty="0"/>
              <a:t>Om kwaliteit van het proces te bewaken wordt een controlekaart bijgehouden = </a:t>
            </a:r>
            <a:r>
              <a:rPr lang="nl-NL" dirty="0" err="1"/>
              <a:t>Shewhart-kaart</a:t>
            </a:r>
            <a:endParaRPr lang="nl-NL" dirty="0"/>
          </a:p>
        </p:txBody>
      </p:sp>
      <p:pic>
        <p:nvPicPr>
          <p:cNvPr id="3" name="Afbeelding 2" descr="Normale verdeling">
            <a:extLst>
              <a:ext uri="{FF2B5EF4-FFF2-40B4-BE49-F238E27FC236}">
                <a16:creationId xmlns:a16="http://schemas.microsoft.com/office/drawing/2014/main" id="{B0F96A87-DBB9-536D-3A3F-B6E7EDD4B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140967"/>
            <a:ext cx="7617739" cy="2836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785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Kwaliteitscontrole:Shewhartkaart</a:t>
            </a:r>
            <a:endParaRPr lang="nl-NL" sz="44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>
              <a:buNone/>
            </a:pPr>
            <a:endParaRPr lang="nl-NL" b="1" dirty="0"/>
          </a:p>
          <a:p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43E83BD-6EDA-1986-C9DC-35E27CAE3966}"/>
              </a:ext>
            </a:extLst>
          </p:cNvPr>
          <p:cNvSpPr txBox="1"/>
          <p:nvPr/>
        </p:nvSpPr>
        <p:spPr>
          <a:xfrm>
            <a:off x="828674" y="173209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Interpretatie</a:t>
            </a:r>
            <a:r>
              <a:rPr lang="en-US" dirty="0"/>
              <a:t> van de </a:t>
            </a:r>
            <a:r>
              <a:rPr lang="en-US" dirty="0" err="1"/>
              <a:t>kaart</a:t>
            </a:r>
            <a:r>
              <a:rPr lang="en-US" dirty="0"/>
              <a:t> met Westgard-regels</a:t>
            </a:r>
            <a:endParaRPr lang="nl-NL" dirty="0"/>
          </a:p>
        </p:txBody>
      </p:sp>
      <p:pic>
        <p:nvPicPr>
          <p:cNvPr id="7" name="Tijdelijke aanduiding voor inhoud 3">
            <a:extLst>
              <a:ext uri="{FF2B5EF4-FFF2-40B4-BE49-F238E27FC236}">
                <a16:creationId xmlns:a16="http://schemas.microsoft.com/office/drawing/2014/main" id="{3878AD51-45E3-919B-1AD3-5263C8090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101422"/>
            <a:ext cx="6391533" cy="423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39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D7B2D7-D892-2F93-2B43-4E8434C5E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 err="1"/>
              <a:t>Kwaliteitscontrole:Shewhartkaart</a:t>
            </a:r>
            <a:endParaRPr lang="nl-NL" sz="44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40DD628-2C82-5B3D-695D-C626C0E826B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40125" y="1746142"/>
            <a:ext cx="710457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10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48C00-FC3A-CAA6-F3FE-88FE1ECC7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400" dirty="0"/>
              <a:t>Kwaliteitscontrole: </a:t>
            </a:r>
            <a:r>
              <a:rPr lang="nl-NL" sz="4400" dirty="0" err="1"/>
              <a:t>Youden</a:t>
            </a:r>
            <a:r>
              <a:rPr lang="nl-NL" sz="4400" dirty="0"/>
              <a:t> Plot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00AD454-56CA-6032-03AA-49E3E189C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3202389"/>
            <a:ext cx="4248472" cy="285171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B5D0F25-A261-7165-CFBC-29680587C6F2}"/>
              </a:ext>
            </a:extLst>
          </p:cNvPr>
          <p:cNvSpPr txBox="1"/>
          <p:nvPr/>
        </p:nvSpPr>
        <p:spPr>
          <a:xfrm>
            <a:off x="971600" y="1706018"/>
            <a:ext cx="72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Ringonderzoek: verschillende labs ontvangen twee onbekende monsters.</a:t>
            </a:r>
          </a:p>
          <a:p>
            <a:r>
              <a:rPr lang="nl-NL" dirty="0"/>
              <a:t>Verticale lijn = mediaan van monster 1</a:t>
            </a:r>
          </a:p>
          <a:p>
            <a:r>
              <a:rPr lang="nl-NL" dirty="0"/>
              <a:t>Horizontale lijn = mediaan van monster 2</a:t>
            </a:r>
          </a:p>
          <a:p>
            <a:r>
              <a:rPr lang="nl-NL" dirty="0"/>
              <a:t>Rechthoeken: 1-sigmagrens en 2-sigmagrens.</a:t>
            </a:r>
          </a:p>
          <a:p>
            <a:r>
              <a:rPr lang="nl-NL" dirty="0"/>
              <a:t>Rode lijn: systematische fout</a:t>
            </a:r>
          </a:p>
        </p:txBody>
      </p:sp>
    </p:spTree>
    <p:extLst>
      <p:ext uri="{BB962C8B-B14F-4D97-AF65-F5344CB8AC3E}">
        <p14:creationId xmlns:p14="http://schemas.microsoft.com/office/powerpoint/2010/main" val="3500019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3C8FFB-A301-A632-543C-5C5A2FAE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IJklijn</a:t>
            </a:r>
            <a:endParaRPr lang="nl-NL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8145DF4D-00C6-4F4E-AC96-49CFA7A6A9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111486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8604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EF61B0-B8C2-B226-E872-FF8D046D9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897" y="133125"/>
            <a:ext cx="6984433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/>
              <a:t>30 seconds met </a:t>
            </a:r>
            <a:r>
              <a:rPr lang="en-US" sz="3400" dirty="0" err="1"/>
              <a:t>statistische</a:t>
            </a:r>
            <a:r>
              <a:rPr lang="en-US" sz="3400" dirty="0"/>
              <a:t> </a:t>
            </a:r>
            <a:r>
              <a:rPr lang="en-US" sz="3400" dirty="0" err="1"/>
              <a:t>begrippen</a:t>
            </a:r>
            <a:endParaRPr lang="en-US" sz="3400" dirty="0"/>
          </a:p>
        </p:txBody>
      </p:sp>
      <p:pic>
        <p:nvPicPr>
          <p:cNvPr id="5" name="Picture 2" descr="Zo win jij alle spelletjes met kerst | RTL Nieuws">
            <a:extLst>
              <a:ext uri="{FF2B5EF4-FFF2-40B4-BE49-F238E27FC236}">
                <a16:creationId xmlns:a16="http://schemas.microsoft.com/office/drawing/2014/main" id="{7FB11347-FBBD-0B34-9EF3-77CC515BE3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691" y="1887465"/>
            <a:ext cx="4088720" cy="228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DD923EE-40AD-586F-8323-F647CF9A2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41BDBD6-96D3-4730-8A47-40826CFAD6CA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2E153AE-F9A3-6EB5-E498-8F64B78D2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23523">
            <a:off x="5025157" y="2367153"/>
            <a:ext cx="3553321" cy="1648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41CF481-18C7-83D4-32E6-A0F9D7074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14776">
            <a:off x="765887" y="4351878"/>
            <a:ext cx="2723934" cy="1387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E224C55-6B0A-BCC6-9252-B2F51FE86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75667">
            <a:off x="3923902" y="4346286"/>
            <a:ext cx="3411943" cy="1643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57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8186C-F00E-9A03-8D92-22A85321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199154-F7C9-66ED-8AAA-1EF5F5A1D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90280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|24.6|1.2|57.3|1|33|11.2|28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|24.6|1.2|57.3|1|33|11.2|28.8"/>
</p:tagLst>
</file>

<file path=ppt/theme/theme1.xml><?xml version="1.0" encoding="utf-8"?>
<a:theme xmlns:a="http://schemas.openxmlformats.org/drawingml/2006/main" name="Terugblik">
  <a:themeElements>
    <a:clrScheme name="Blauwgro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348</Words>
  <Application>Microsoft Office PowerPoint</Application>
  <PresentationFormat>Diavoorstelling (4:3)</PresentationFormat>
  <Paragraphs>87</Paragraphs>
  <Slides>17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Segoe UI</vt:lpstr>
      <vt:lpstr>Wingdings</vt:lpstr>
      <vt:lpstr>Terugblik</vt:lpstr>
      <vt:lpstr>Statistiek in het laboratorium</vt:lpstr>
      <vt:lpstr>Programma</vt:lpstr>
      <vt:lpstr>Voorstellen</vt:lpstr>
      <vt:lpstr>Soorten fouten</vt:lpstr>
      <vt:lpstr>Soorten fouten</vt:lpstr>
      <vt:lpstr>Nauwkeurigheid</vt:lpstr>
      <vt:lpstr>Uitschietertesten</vt:lpstr>
      <vt:lpstr>Dixon’s test (of Qtest)</vt:lpstr>
      <vt:lpstr>Grubb’s test</vt:lpstr>
      <vt:lpstr>Kwaliteitscontrole</vt:lpstr>
      <vt:lpstr>Kwaliteitscontrole:Shewhartkaart</vt:lpstr>
      <vt:lpstr>Kwaliteitscontrole:Shewhartkaart</vt:lpstr>
      <vt:lpstr>Kwaliteitscontrole:Shewhartkaart</vt:lpstr>
      <vt:lpstr>Kwaliteitscontrole: Youden Plot</vt:lpstr>
      <vt:lpstr>IJklijn</vt:lpstr>
      <vt:lpstr>30 seconds met statistische begrippen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Statistiek 1</dc:title>
  <dc:creator>Liesbeth Coffeng</dc:creator>
  <cp:lastModifiedBy>Liesbeth Coffeng</cp:lastModifiedBy>
  <cp:revision>11</cp:revision>
  <dcterms:created xsi:type="dcterms:W3CDTF">2019-11-07T10:15:17Z</dcterms:created>
  <dcterms:modified xsi:type="dcterms:W3CDTF">2026-03-30T11:50:48Z</dcterms:modified>
</cp:coreProperties>
</file>