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256" r:id="rId2"/>
    <p:sldId id="300" r:id="rId3"/>
    <p:sldId id="260" r:id="rId4"/>
    <p:sldId id="264" r:id="rId5"/>
    <p:sldId id="304" r:id="rId6"/>
    <p:sldId id="307" r:id="rId7"/>
    <p:sldId id="298" r:id="rId8"/>
    <p:sldId id="271" r:id="rId9"/>
    <p:sldId id="308" r:id="rId10"/>
    <p:sldId id="268" r:id="rId11"/>
    <p:sldId id="269" r:id="rId12"/>
    <p:sldId id="272" r:id="rId13"/>
    <p:sldId id="270" r:id="rId14"/>
    <p:sldId id="273" r:id="rId15"/>
    <p:sldId id="276" r:id="rId16"/>
    <p:sldId id="274" r:id="rId17"/>
    <p:sldId id="279" r:id="rId18"/>
    <p:sldId id="277" r:id="rId19"/>
    <p:sldId id="278" r:id="rId20"/>
    <p:sldId id="280" r:id="rId21"/>
    <p:sldId id="281" r:id="rId22"/>
    <p:sldId id="311" r:id="rId23"/>
    <p:sldId id="312" r:id="rId24"/>
    <p:sldId id="313" r:id="rId25"/>
    <p:sldId id="316" r:id="rId26"/>
    <p:sldId id="315" r:id="rId27"/>
    <p:sldId id="314" r:id="rId28"/>
    <p:sldId id="310" r:id="rId29"/>
    <p:sldId id="317" r:id="rId30"/>
    <p:sldId id="306" r:id="rId3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01492C-5776-4886-B836-65A24F5BE430}" v="1815" dt="2023-10-12T19:28:40.2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484" autoAdjust="0"/>
  </p:normalViewPr>
  <p:slideViewPr>
    <p:cSldViewPr snapToGrid="0">
      <p:cViewPr varScale="1">
        <p:scale>
          <a:sx n="75" d="100"/>
          <a:sy n="75" d="100"/>
        </p:scale>
        <p:origin x="16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an Boudri" userId="2c12096f-88c4-4ed2-8369-dca13da95b47" providerId="ADAL" clId="{5E01492C-5776-4886-B836-65A24F5BE430}"/>
    <pc:docChg chg="undo custSel addSld delSld modSld sldOrd modShowInfo">
      <pc:chgData name="Christiaan Boudri" userId="2c12096f-88c4-4ed2-8369-dca13da95b47" providerId="ADAL" clId="{5E01492C-5776-4886-B836-65A24F5BE430}" dt="2023-10-12T19:28:40.201" v="3100" actId="6549"/>
      <pc:docMkLst>
        <pc:docMk/>
      </pc:docMkLst>
      <pc:sldChg chg="addSp delSp modSp mod">
        <pc:chgData name="Christiaan Boudri" userId="2c12096f-88c4-4ed2-8369-dca13da95b47" providerId="ADAL" clId="{5E01492C-5776-4886-B836-65A24F5BE430}" dt="2023-10-08T16:00:06.038" v="384" actId="1076"/>
        <pc:sldMkLst>
          <pc:docMk/>
          <pc:sldMk cId="4239372648" sldId="256"/>
        </pc:sldMkLst>
        <pc:spChg chg="mod">
          <ac:chgData name="Christiaan Boudri" userId="2c12096f-88c4-4ed2-8369-dca13da95b47" providerId="ADAL" clId="{5E01492C-5776-4886-B836-65A24F5BE430}" dt="2023-10-07T19:26:57.176" v="130" actId="20577"/>
          <ac:spMkLst>
            <pc:docMk/>
            <pc:sldMk cId="4239372648" sldId="256"/>
            <ac:spMk id="2" creationId="{DEF5A093-8BAA-4015-83EA-A23B70859311}"/>
          </ac:spMkLst>
        </pc:spChg>
        <pc:spChg chg="del mod">
          <ac:chgData name="Christiaan Boudri" userId="2c12096f-88c4-4ed2-8369-dca13da95b47" providerId="ADAL" clId="{5E01492C-5776-4886-B836-65A24F5BE430}" dt="2023-10-07T19:27:03.180" v="131" actId="478"/>
          <ac:spMkLst>
            <pc:docMk/>
            <pc:sldMk cId="4239372648" sldId="256"/>
            <ac:spMk id="3" creationId="{C77EC150-2876-4F47-9071-C5BDE37B3AA5}"/>
          </ac:spMkLst>
        </pc:spChg>
        <pc:spChg chg="add mod">
          <ac:chgData name="Christiaan Boudri" userId="2c12096f-88c4-4ed2-8369-dca13da95b47" providerId="ADAL" clId="{5E01492C-5776-4886-B836-65A24F5BE430}" dt="2023-10-07T19:27:54.735" v="202" actId="20577"/>
          <ac:spMkLst>
            <pc:docMk/>
            <pc:sldMk cId="4239372648" sldId="256"/>
            <ac:spMk id="5" creationId="{13BBC1BC-1FE4-11A1-30B1-CE9D10E01B36}"/>
          </ac:spMkLst>
        </pc:spChg>
        <pc:spChg chg="del mod">
          <ac:chgData name="Christiaan Boudri" userId="2c12096f-88c4-4ed2-8369-dca13da95b47" providerId="ADAL" clId="{5E01492C-5776-4886-B836-65A24F5BE430}" dt="2023-10-07T19:27:58.735" v="203" actId="478"/>
          <ac:spMkLst>
            <pc:docMk/>
            <pc:sldMk cId="4239372648" sldId="256"/>
            <ac:spMk id="40" creationId="{8B04861A-1906-4DAB-B9E1-95113751712B}"/>
          </ac:spMkLst>
        </pc:spChg>
        <pc:picChg chg="mod">
          <ac:chgData name="Christiaan Boudri" userId="2c12096f-88c4-4ed2-8369-dca13da95b47" providerId="ADAL" clId="{5E01492C-5776-4886-B836-65A24F5BE430}" dt="2023-10-08T16:00:06.038" v="384" actId="1076"/>
          <ac:picMkLst>
            <pc:docMk/>
            <pc:sldMk cId="4239372648" sldId="256"/>
            <ac:picMk id="25" creationId="{922BEDC2-9181-4094-90EA-45514E8AF4E5}"/>
          </ac:picMkLst>
        </pc:picChg>
      </pc:sldChg>
      <pc:sldChg chg="del">
        <pc:chgData name="Christiaan Boudri" userId="2c12096f-88c4-4ed2-8369-dca13da95b47" providerId="ADAL" clId="{5E01492C-5776-4886-B836-65A24F5BE430}" dt="2023-10-07T19:28:06.668" v="204" actId="47"/>
        <pc:sldMkLst>
          <pc:docMk/>
          <pc:sldMk cId="2432898695" sldId="257"/>
        </pc:sldMkLst>
      </pc:sldChg>
      <pc:sldChg chg="del">
        <pc:chgData name="Christiaan Boudri" userId="2c12096f-88c4-4ed2-8369-dca13da95b47" providerId="ADAL" clId="{5E01492C-5776-4886-B836-65A24F5BE430}" dt="2023-10-07T19:30:26.419" v="319" actId="47"/>
        <pc:sldMkLst>
          <pc:docMk/>
          <pc:sldMk cId="484357771" sldId="258"/>
        </pc:sldMkLst>
      </pc:sldChg>
      <pc:sldChg chg="del">
        <pc:chgData name="Christiaan Boudri" userId="2c12096f-88c4-4ed2-8369-dca13da95b47" providerId="ADAL" clId="{5E01492C-5776-4886-B836-65A24F5BE430}" dt="2023-10-07T19:30:28.282" v="320" actId="47"/>
        <pc:sldMkLst>
          <pc:docMk/>
          <pc:sldMk cId="3022716084" sldId="259"/>
        </pc:sldMkLst>
      </pc:sldChg>
      <pc:sldChg chg="ord">
        <pc:chgData name="Christiaan Boudri" userId="2c12096f-88c4-4ed2-8369-dca13da95b47" providerId="ADAL" clId="{5E01492C-5776-4886-B836-65A24F5BE430}" dt="2023-10-07T19:34:16.891" v="331"/>
        <pc:sldMkLst>
          <pc:docMk/>
          <pc:sldMk cId="1281631414" sldId="260"/>
        </pc:sldMkLst>
      </pc:sldChg>
      <pc:sldChg chg="del">
        <pc:chgData name="Christiaan Boudri" userId="2c12096f-88c4-4ed2-8369-dca13da95b47" providerId="ADAL" clId="{5E01492C-5776-4886-B836-65A24F5BE430}" dt="2023-10-07T19:30:33.582" v="322" actId="47"/>
        <pc:sldMkLst>
          <pc:docMk/>
          <pc:sldMk cId="1987387891" sldId="261"/>
        </pc:sldMkLst>
      </pc:sldChg>
      <pc:sldChg chg="del">
        <pc:chgData name="Christiaan Boudri" userId="2c12096f-88c4-4ed2-8369-dca13da95b47" providerId="ADAL" clId="{5E01492C-5776-4886-B836-65A24F5BE430}" dt="2023-10-07T19:30:30.961" v="321" actId="47"/>
        <pc:sldMkLst>
          <pc:docMk/>
          <pc:sldMk cId="1427083596" sldId="262"/>
        </pc:sldMkLst>
      </pc:sldChg>
      <pc:sldChg chg="del">
        <pc:chgData name="Christiaan Boudri" userId="2c12096f-88c4-4ed2-8369-dca13da95b47" providerId="ADAL" clId="{5E01492C-5776-4886-B836-65A24F5BE430}" dt="2023-10-07T19:30:36.151" v="323" actId="47"/>
        <pc:sldMkLst>
          <pc:docMk/>
          <pc:sldMk cId="1122389349" sldId="263"/>
        </pc:sldMkLst>
      </pc:sldChg>
      <pc:sldChg chg="modSp mod ord">
        <pc:chgData name="Christiaan Boudri" userId="2c12096f-88c4-4ed2-8369-dca13da95b47" providerId="ADAL" clId="{5E01492C-5776-4886-B836-65A24F5BE430}" dt="2023-10-11T19:48:16.642" v="2235" actId="20577"/>
        <pc:sldMkLst>
          <pc:docMk/>
          <pc:sldMk cId="3364925798" sldId="264"/>
        </pc:sldMkLst>
        <pc:spChg chg="mod">
          <ac:chgData name="Christiaan Boudri" userId="2c12096f-88c4-4ed2-8369-dca13da95b47" providerId="ADAL" clId="{5E01492C-5776-4886-B836-65A24F5BE430}" dt="2023-10-11T19:47:53.478" v="2212" actId="20577"/>
          <ac:spMkLst>
            <pc:docMk/>
            <pc:sldMk cId="3364925798" sldId="264"/>
            <ac:spMk id="2" creationId="{1835A533-D1FE-4AE7-871E-2D4168CC8AD0}"/>
          </ac:spMkLst>
        </pc:spChg>
        <pc:spChg chg="mod">
          <ac:chgData name="Christiaan Boudri" userId="2c12096f-88c4-4ed2-8369-dca13da95b47" providerId="ADAL" clId="{5E01492C-5776-4886-B836-65A24F5BE430}" dt="2023-10-11T19:48:16.642" v="2235" actId="20577"/>
          <ac:spMkLst>
            <pc:docMk/>
            <pc:sldMk cId="3364925798" sldId="264"/>
            <ac:spMk id="3" creationId="{1DD5404D-F456-4A1D-AB66-09246FC726C7}"/>
          </ac:spMkLst>
        </pc:spChg>
      </pc:sldChg>
      <pc:sldChg chg="del ord">
        <pc:chgData name="Christiaan Boudri" userId="2c12096f-88c4-4ed2-8369-dca13da95b47" providerId="ADAL" clId="{5E01492C-5776-4886-B836-65A24F5BE430}" dt="2023-10-11T19:48:55.631" v="2236" actId="47"/>
        <pc:sldMkLst>
          <pc:docMk/>
          <pc:sldMk cId="2394193184" sldId="267"/>
        </pc:sldMkLst>
      </pc:sldChg>
      <pc:sldChg chg="modSp ord">
        <pc:chgData name="Christiaan Boudri" userId="2c12096f-88c4-4ed2-8369-dca13da95b47" providerId="ADAL" clId="{5E01492C-5776-4886-B836-65A24F5BE430}" dt="2023-10-11T20:22:10.158" v="2461" actId="20577"/>
        <pc:sldMkLst>
          <pc:docMk/>
          <pc:sldMk cId="1401607084" sldId="268"/>
        </pc:sldMkLst>
        <pc:spChg chg="mod">
          <ac:chgData name="Christiaan Boudri" userId="2c12096f-88c4-4ed2-8369-dca13da95b47" providerId="ADAL" clId="{5E01492C-5776-4886-B836-65A24F5BE430}" dt="2023-10-11T20:22:10.158" v="2461" actId="20577"/>
          <ac:spMkLst>
            <pc:docMk/>
            <pc:sldMk cId="1401607084" sldId="268"/>
            <ac:spMk id="3" creationId="{5CE6842D-1EDC-41A9-BAE2-2AAD1D39EB9C}"/>
          </ac:spMkLst>
        </pc:spChg>
      </pc:sldChg>
      <pc:sldChg chg="modSp ord">
        <pc:chgData name="Christiaan Boudri" userId="2c12096f-88c4-4ed2-8369-dca13da95b47" providerId="ADAL" clId="{5E01492C-5776-4886-B836-65A24F5BE430}" dt="2023-10-11T19:59:42.374" v="2372" actId="20577"/>
        <pc:sldMkLst>
          <pc:docMk/>
          <pc:sldMk cId="1430249252" sldId="269"/>
        </pc:sldMkLst>
        <pc:spChg chg="mod">
          <ac:chgData name="Christiaan Boudri" userId="2c12096f-88c4-4ed2-8369-dca13da95b47" providerId="ADAL" clId="{5E01492C-5776-4886-B836-65A24F5BE430}" dt="2023-10-11T19:59:42.374" v="2372" actId="20577"/>
          <ac:spMkLst>
            <pc:docMk/>
            <pc:sldMk cId="1430249252" sldId="269"/>
            <ac:spMk id="3" creationId="{5CE6842D-1EDC-41A9-BAE2-2AAD1D39EB9C}"/>
          </ac:spMkLst>
        </pc:spChg>
        <pc:spChg chg="mod">
          <ac:chgData name="Christiaan Boudri" userId="2c12096f-88c4-4ed2-8369-dca13da95b47" providerId="ADAL" clId="{5E01492C-5776-4886-B836-65A24F5BE430}" dt="2023-10-11T19:57:29.965" v="2309" actId="207"/>
          <ac:spMkLst>
            <pc:docMk/>
            <pc:sldMk cId="1430249252" sldId="269"/>
            <ac:spMk id="4" creationId="{1EA3E3A5-8F54-41F0-97BD-218B17023ED2}"/>
          </ac:spMkLst>
        </pc:spChg>
      </pc:sldChg>
      <pc:sldChg chg="modSp">
        <pc:chgData name="Christiaan Boudri" userId="2c12096f-88c4-4ed2-8369-dca13da95b47" providerId="ADAL" clId="{5E01492C-5776-4886-B836-65A24F5BE430}" dt="2023-10-11T20:30:20.113" v="2493" actId="20577"/>
        <pc:sldMkLst>
          <pc:docMk/>
          <pc:sldMk cId="3679568766" sldId="270"/>
        </pc:sldMkLst>
        <pc:spChg chg="mod">
          <ac:chgData name="Christiaan Boudri" userId="2c12096f-88c4-4ed2-8369-dca13da95b47" providerId="ADAL" clId="{5E01492C-5776-4886-B836-65A24F5BE430}" dt="2023-10-11T20:30:20.113" v="2493" actId="20577"/>
          <ac:spMkLst>
            <pc:docMk/>
            <pc:sldMk cId="3679568766" sldId="270"/>
            <ac:spMk id="3" creationId="{09D0B7E4-44E5-455D-A00B-98342A9FA6FE}"/>
          </ac:spMkLst>
        </pc:spChg>
      </pc:sldChg>
      <pc:sldChg chg="modSp ord">
        <pc:chgData name="Christiaan Boudri" userId="2c12096f-88c4-4ed2-8369-dca13da95b47" providerId="ADAL" clId="{5E01492C-5776-4886-B836-65A24F5BE430}" dt="2023-10-11T19:55:27.853" v="2296" actId="20577"/>
        <pc:sldMkLst>
          <pc:docMk/>
          <pc:sldMk cId="1445528292" sldId="271"/>
        </pc:sldMkLst>
        <pc:spChg chg="mod">
          <ac:chgData name="Christiaan Boudri" userId="2c12096f-88c4-4ed2-8369-dca13da95b47" providerId="ADAL" clId="{5E01492C-5776-4886-B836-65A24F5BE430}" dt="2023-10-11T19:55:27.853" v="2296" actId="20577"/>
          <ac:spMkLst>
            <pc:docMk/>
            <pc:sldMk cId="1445528292" sldId="271"/>
            <ac:spMk id="3" creationId="{5CE6842D-1EDC-41A9-BAE2-2AAD1D39EB9C}"/>
          </ac:spMkLst>
        </pc:spChg>
      </pc:sldChg>
      <pc:sldChg chg="ord">
        <pc:chgData name="Christiaan Boudri" userId="2c12096f-88c4-4ed2-8369-dca13da95b47" providerId="ADAL" clId="{5E01492C-5776-4886-B836-65A24F5BE430}" dt="2023-10-11T20:23:35.474" v="2475"/>
        <pc:sldMkLst>
          <pc:docMk/>
          <pc:sldMk cId="2794575507" sldId="272"/>
        </pc:sldMkLst>
      </pc:sldChg>
      <pc:sldChg chg="modSp">
        <pc:chgData name="Christiaan Boudri" userId="2c12096f-88c4-4ed2-8369-dca13da95b47" providerId="ADAL" clId="{5E01492C-5776-4886-B836-65A24F5BE430}" dt="2023-10-11T20:41:32.825" v="2567" actId="16959"/>
        <pc:sldMkLst>
          <pc:docMk/>
          <pc:sldMk cId="927298058" sldId="273"/>
        </pc:sldMkLst>
        <pc:spChg chg="mod">
          <ac:chgData name="Christiaan Boudri" userId="2c12096f-88c4-4ed2-8369-dca13da95b47" providerId="ADAL" clId="{5E01492C-5776-4886-B836-65A24F5BE430}" dt="2023-10-11T20:41:32.825" v="2567" actId="16959"/>
          <ac:spMkLst>
            <pc:docMk/>
            <pc:sldMk cId="927298058" sldId="273"/>
            <ac:spMk id="3" creationId="{09D0B7E4-44E5-455D-A00B-98342A9FA6FE}"/>
          </ac:spMkLst>
        </pc:spChg>
      </pc:sldChg>
      <pc:sldChg chg="addSp delSp modSp mod">
        <pc:chgData name="Christiaan Boudri" userId="2c12096f-88c4-4ed2-8369-dca13da95b47" providerId="ADAL" clId="{5E01492C-5776-4886-B836-65A24F5BE430}" dt="2023-10-11T21:00:31.257" v="2650" actId="20577"/>
        <pc:sldMkLst>
          <pc:docMk/>
          <pc:sldMk cId="810519493" sldId="274"/>
        </pc:sldMkLst>
        <pc:spChg chg="add del mod">
          <ac:chgData name="Christiaan Boudri" userId="2c12096f-88c4-4ed2-8369-dca13da95b47" providerId="ADAL" clId="{5E01492C-5776-4886-B836-65A24F5BE430}" dt="2023-10-11T21:00:31.257" v="2650" actId="20577"/>
          <ac:spMkLst>
            <pc:docMk/>
            <pc:sldMk cId="810519493" sldId="274"/>
            <ac:spMk id="3" creationId="{09D0B7E4-44E5-455D-A00B-98342A9FA6FE}"/>
          </ac:spMkLst>
        </pc:spChg>
        <pc:spChg chg="add del mod">
          <ac:chgData name="Christiaan Boudri" userId="2c12096f-88c4-4ed2-8369-dca13da95b47" providerId="ADAL" clId="{5E01492C-5776-4886-B836-65A24F5BE430}" dt="2023-10-11T20:55:10.663" v="2585" actId="478"/>
          <ac:spMkLst>
            <pc:docMk/>
            <pc:sldMk cId="810519493" sldId="274"/>
            <ac:spMk id="10" creationId="{554703F9-8CE1-D68E-0D1C-3C0A1DDA7575}"/>
          </ac:spMkLst>
        </pc:spChg>
      </pc:sldChg>
      <pc:sldChg chg="modSp mod">
        <pc:chgData name="Christiaan Boudri" userId="2c12096f-88c4-4ed2-8369-dca13da95b47" providerId="ADAL" clId="{5E01492C-5776-4886-B836-65A24F5BE430}" dt="2023-10-11T20:52:41.481" v="2579" actId="1036"/>
        <pc:sldMkLst>
          <pc:docMk/>
          <pc:sldMk cId="164361330" sldId="276"/>
        </pc:sldMkLst>
        <pc:spChg chg="mod">
          <ac:chgData name="Christiaan Boudri" userId="2c12096f-88c4-4ed2-8369-dca13da95b47" providerId="ADAL" clId="{5E01492C-5776-4886-B836-65A24F5BE430}" dt="2023-10-11T20:52:25.039" v="2578" actId="16959"/>
          <ac:spMkLst>
            <pc:docMk/>
            <pc:sldMk cId="164361330" sldId="276"/>
            <ac:spMk id="3" creationId="{09D0B7E4-44E5-455D-A00B-98342A9FA6FE}"/>
          </ac:spMkLst>
        </pc:spChg>
        <pc:picChg chg="mod">
          <ac:chgData name="Christiaan Boudri" userId="2c12096f-88c4-4ed2-8369-dca13da95b47" providerId="ADAL" clId="{5E01492C-5776-4886-B836-65A24F5BE430}" dt="2023-10-11T20:52:41.481" v="2579" actId="1036"/>
          <ac:picMkLst>
            <pc:docMk/>
            <pc:sldMk cId="164361330" sldId="276"/>
            <ac:picMk id="8" creationId="{B57EF541-0562-4AED-84A8-0AAE1B96A746}"/>
          </ac:picMkLst>
        </pc:picChg>
      </pc:sldChg>
      <pc:sldChg chg="modSp mod modAnim">
        <pc:chgData name="Christiaan Boudri" userId="2c12096f-88c4-4ed2-8369-dca13da95b47" providerId="ADAL" clId="{5E01492C-5776-4886-B836-65A24F5BE430}" dt="2023-10-11T21:02:00.025" v="2661" actId="6549"/>
        <pc:sldMkLst>
          <pc:docMk/>
          <pc:sldMk cId="4024945824" sldId="279"/>
        </pc:sldMkLst>
        <pc:spChg chg="mod">
          <ac:chgData name="Christiaan Boudri" userId="2c12096f-88c4-4ed2-8369-dca13da95b47" providerId="ADAL" clId="{5E01492C-5776-4886-B836-65A24F5BE430}" dt="2023-10-11T21:02:00.025" v="2661" actId="6549"/>
          <ac:spMkLst>
            <pc:docMk/>
            <pc:sldMk cId="4024945824" sldId="279"/>
            <ac:spMk id="3" creationId="{0AD66253-03B1-4EA8-9180-0A2FB2181194}"/>
          </ac:spMkLst>
        </pc:spChg>
      </pc:sldChg>
      <pc:sldChg chg="addSp delSp modSp mod delAnim modAnim modNotesTx">
        <pc:chgData name="Christiaan Boudri" userId="2c12096f-88c4-4ed2-8369-dca13da95b47" providerId="ADAL" clId="{5E01492C-5776-4886-B836-65A24F5BE430}" dt="2023-10-10T20:43:59.063" v="964" actId="14100"/>
        <pc:sldMkLst>
          <pc:docMk/>
          <pc:sldMk cId="2339006894" sldId="281"/>
        </pc:sldMkLst>
        <pc:spChg chg="mod">
          <ac:chgData name="Christiaan Boudri" userId="2c12096f-88c4-4ed2-8369-dca13da95b47" providerId="ADAL" clId="{5E01492C-5776-4886-B836-65A24F5BE430}" dt="2023-10-10T20:19:05.584" v="394" actId="6549"/>
          <ac:spMkLst>
            <pc:docMk/>
            <pc:sldMk cId="2339006894" sldId="281"/>
            <ac:spMk id="2" creationId="{F9903149-B573-436B-A73D-822B6AD7E634}"/>
          </ac:spMkLst>
        </pc:spChg>
        <pc:spChg chg="mod">
          <ac:chgData name="Christiaan Boudri" userId="2c12096f-88c4-4ed2-8369-dca13da95b47" providerId="ADAL" clId="{5E01492C-5776-4886-B836-65A24F5BE430}" dt="2023-10-10T20:43:59.063" v="964" actId="14100"/>
          <ac:spMkLst>
            <pc:docMk/>
            <pc:sldMk cId="2339006894" sldId="281"/>
            <ac:spMk id="3" creationId="{E5471385-8699-4979-A834-CEA207FF0BE3}"/>
          </ac:spMkLst>
        </pc:spChg>
        <pc:spChg chg="del">
          <ac:chgData name="Christiaan Boudri" userId="2c12096f-88c4-4ed2-8369-dca13da95b47" providerId="ADAL" clId="{5E01492C-5776-4886-B836-65A24F5BE430}" dt="2023-10-10T20:42:45.496" v="946" actId="478"/>
          <ac:spMkLst>
            <pc:docMk/>
            <pc:sldMk cId="2339006894" sldId="281"/>
            <ac:spMk id="4" creationId="{8F0F4BC0-1079-43AC-B1D0-55C26D41A685}"/>
          </ac:spMkLst>
        </pc:spChg>
        <pc:spChg chg="del mod">
          <ac:chgData name="Christiaan Boudri" userId="2c12096f-88c4-4ed2-8369-dca13da95b47" providerId="ADAL" clId="{5E01492C-5776-4886-B836-65A24F5BE430}" dt="2023-10-10T20:42:00.626" v="938" actId="478"/>
          <ac:spMkLst>
            <pc:docMk/>
            <pc:sldMk cId="2339006894" sldId="281"/>
            <ac:spMk id="6" creationId="{1B2F3C2F-2446-4F46-BFD7-F2EA25EE9220}"/>
          </ac:spMkLst>
        </pc:spChg>
        <pc:spChg chg="del">
          <ac:chgData name="Christiaan Boudri" userId="2c12096f-88c4-4ed2-8369-dca13da95b47" providerId="ADAL" clId="{5E01492C-5776-4886-B836-65A24F5BE430}" dt="2023-10-10T20:22:53.376" v="611" actId="478"/>
          <ac:spMkLst>
            <pc:docMk/>
            <pc:sldMk cId="2339006894" sldId="281"/>
            <ac:spMk id="7" creationId="{9963B2D7-3B88-42D2-97BE-B092FC12D1B5}"/>
          </ac:spMkLst>
        </pc:spChg>
        <pc:spChg chg="del">
          <ac:chgData name="Christiaan Boudri" userId="2c12096f-88c4-4ed2-8369-dca13da95b47" providerId="ADAL" clId="{5E01492C-5776-4886-B836-65A24F5BE430}" dt="2023-10-10T20:22:53.376" v="611" actId="478"/>
          <ac:spMkLst>
            <pc:docMk/>
            <pc:sldMk cId="2339006894" sldId="281"/>
            <ac:spMk id="8" creationId="{CF762261-1BA1-4F9A-AC64-294CB25C494A}"/>
          </ac:spMkLst>
        </pc:spChg>
        <pc:spChg chg="del">
          <ac:chgData name="Christiaan Boudri" userId="2c12096f-88c4-4ed2-8369-dca13da95b47" providerId="ADAL" clId="{5E01492C-5776-4886-B836-65A24F5BE430}" dt="2023-10-10T20:30:18.267" v="716" actId="478"/>
          <ac:spMkLst>
            <pc:docMk/>
            <pc:sldMk cId="2339006894" sldId="281"/>
            <ac:spMk id="9" creationId="{96FFF89E-6950-4D53-880C-43618DCD7BBF}"/>
          </ac:spMkLst>
        </pc:spChg>
        <pc:spChg chg="add del mod">
          <ac:chgData name="Christiaan Boudri" userId="2c12096f-88c4-4ed2-8369-dca13da95b47" providerId="ADAL" clId="{5E01492C-5776-4886-B836-65A24F5BE430}" dt="2023-10-10T20:43:28.825" v="956" actId="478"/>
          <ac:spMkLst>
            <pc:docMk/>
            <pc:sldMk cId="2339006894" sldId="281"/>
            <ac:spMk id="20" creationId="{EE3286AB-AB05-00B7-2CA4-30A9953EE44A}"/>
          </ac:spMkLst>
        </pc:spChg>
        <pc:graphicFrameChg chg="add mod modGraphic">
          <ac:chgData name="Christiaan Boudri" userId="2c12096f-88c4-4ed2-8369-dca13da95b47" providerId="ADAL" clId="{5E01492C-5776-4886-B836-65A24F5BE430}" dt="2023-10-10T20:43:53.435" v="963" actId="1076"/>
          <ac:graphicFrameMkLst>
            <pc:docMk/>
            <pc:sldMk cId="2339006894" sldId="281"/>
            <ac:graphicFrameMk id="18" creationId="{953C82E9-4959-C003-1F46-2170CE01E85D}"/>
          </ac:graphicFrameMkLst>
        </pc:graphicFrameChg>
        <pc:picChg chg="del">
          <ac:chgData name="Christiaan Boudri" userId="2c12096f-88c4-4ed2-8369-dca13da95b47" providerId="ADAL" clId="{5E01492C-5776-4886-B836-65A24F5BE430}" dt="2023-10-10T20:22:49.313" v="610" actId="478"/>
          <ac:picMkLst>
            <pc:docMk/>
            <pc:sldMk cId="2339006894" sldId="281"/>
            <ac:picMk id="5" creationId="{DEC33A3D-1B0D-4015-9CA3-ACCFAC7C0BF9}"/>
          </ac:picMkLst>
        </pc:picChg>
        <pc:picChg chg="add del mod modCrop">
          <ac:chgData name="Christiaan Boudri" userId="2c12096f-88c4-4ed2-8369-dca13da95b47" providerId="ADAL" clId="{5E01492C-5776-4886-B836-65A24F5BE430}" dt="2023-10-10T20:28:03.489" v="621" actId="478"/>
          <ac:picMkLst>
            <pc:docMk/>
            <pc:sldMk cId="2339006894" sldId="281"/>
            <ac:picMk id="15" creationId="{AAD32579-06D8-0433-4E86-B2AD2C145C4B}"/>
          </ac:picMkLst>
        </pc:picChg>
        <pc:picChg chg="add mod modCrop">
          <ac:chgData name="Christiaan Boudri" userId="2c12096f-88c4-4ed2-8369-dca13da95b47" providerId="ADAL" clId="{5E01492C-5776-4886-B836-65A24F5BE430}" dt="2023-10-10T20:28:20.461" v="626" actId="14100"/>
          <ac:picMkLst>
            <pc:docMk/>
            <pc:sldMk cId="2339006894" sldId="281"/>
            <ac:picMk id="17" creationId="{21D434ED-12BE-C255-8B86-80E8244BB1E4}"/>
          </ac:picMkLst>
        </pc:picChg>
      </pc:sldChg>
      <pc:sldChg chg="modSp del mod">
        <pc:chgData name="Christiaan Boudri" userId="2c12096f-88c4-4ed2-8369-dca13da95b47" providerId="ADAL" clId="{5E01492C-5776-4886-B836-65A24F5BE430}" dt="2023-10-11T21:29:10.335" v="3076" actId="47"/>
        <pc:sldMkLst>
          <pc:docMk/>
          <pc:sldMk cId="3742730083" sldId="283"/>
        </pc:sldMkLst>
        <pc:spChg chg="mod">
          <ac:chgData name="Christiaan Boudri" userId="2c12096f-88c4-4ed2-8369-dca13da95b47" providerId="ADAL" clId="{5E01492C-5776-4886-B836-65A24F5BE430}" dt="2023-10-11T21:25:02.316" v="3001" actId="20577"/>
          <ac:spMkLst>
            <pc:docMk/>
            <pc:sldMk cId="3742730083" sldId="283"/>
            <ac:spMk id="2" creationId="{799EF8C7-167E-4C5D-ABA7-B01045120A7D}"/>
          </ac:spMkLst>
        </pc:spChg>
      </pc:sldChg>
      <pc:sldChg chg="modSp del mod">
        <pc:chgData name="Christiaan Boudri" userId="2c12096f-88c4-4ed2-8369-dca13da95b47" providerId="ADAL" clId="{5E01492C-5776-4886-B836-65A24F5BE430}" dt="2023-10-11T21:29:15.188" v="3077" actId="47"/>
        <pc:sldMkLst>
          <pc:docMk/>
          <pc:sldMk cId="3490672334" sldId="284"/>
        </pc:sldMkLst>
        <pc:spChg chg="mod">
          <ac:chgData name="Christiaan Boudri" userId="2c12096f-88c4-4ed2-8369-dca13da95b47" providerId="ADAL" clId="{5E01492C-5776-4886-B836-65A24F5BE430}" dt="2023-10-11T21:25:08.417" v="3003" actId="20577"/>
          <ac:spMkLst>
            <pc:docMk/>
            <pc:sldMk cId="3490672334" sldId="284"/>
            <ac:spMk id="2" creationId="{E5665264-FDFD-4FFE-8322-15431E6BF69F}"/>
          </ac:spMkLst>
        </pc:spChg>
      </pc:sldChg>
      <pc:sldChg chg="modSp del mod">
        <pc:chgData name="Christiaan Boudri" userId="2c12096f-88c4-4ed2-8369-dca13da95b47" providerId="ADAL" clId="{5E01492C-5776-4886-B836-65A24F5BE430}" dt="2023-10-11T21:29:17.328" v="3078" actId="47"/>
        <pc:sldMkLst>
          <pc:docMk/>
          <pc:sldMk cId="3447424956" sldId="285"/>
        </pc:sldMkLst>
        <pc:spChg chg="mod">
          <ac:chgData name="Christiaan Boudri" userId="2c12096f-88c4-4ed2-8369-dca13da95b47" providerId="ADAL" clId="{5E01492C-5776-4886-B836-65A24F5BE430}" dt="2023-10-11T21:25:13.136" v="3005" actId="20577"/>
          <ac:spMkLst>
            <pc:docMk/>
            <pc:sldMk cId="3447424956" sldId="285"/>
            <ac:spMk id="2" creationId="{E5665264-FDFD-4FFE-8322-15431E6BF69F}"/>
          </ac:spMkLst>
        </pc:spChg>
      </pc:sldChg>
      <pc:sldChg chg="modSp del mod">
        <pc:chgData name="Christiaan Boudri" userId="2c12096f-88c4-4ed2-8369-dca13da95b47" providerId="ADAL" clId="{5E01492C-5776-4886-B836-65A24F5BE430}" dt="2023-10-11T21:29:38.114" v="3082" actId="47"/>
        <pc:sldMkLst>
          <pc:docMk/>
          <pc:sldMk cId="1637327931" sldId="286"/>
        </pc:sldMkLst>
        <pc:spChg chg="mod">
          <ac:chgData name="Christiaan Boudri" userId="2c12096f-88c4-4ed2-8369-dca13da95b47" providerId="ADAL" clId="{5E01492C-5776-4886-B836-65A24F5BE430}" dt="2023-10-11T21:25:18.516" v="3007" actId="20577"/>
          <ac:spMkLst>
            <pc:docMk/>
            <pc:sldMk cId="1637327931" sldId="286"/>
            <ac:spMk id="2" creationId="{E5665264-FDFD-4FFE-8322-15431E6BF69F}"/>
          </ac:spMkLst>
        </pc:spChg>
      </pc:sldChg>
      <pc:sldChg chg="del">
        <pc:chgData name="Christiaan Boudri" userId="2c12096f-88c4-4ed2-8369-dca13da95b47" providerId="ADAL" clId="{5E01492C-5776-4886-B836-65A24F5BE430}" dt="2023-10-11T21:29:08.309" v="3075" actId="47"/>
        <pc:sldMkLst>
          <pc:docMk/>
          <pc:sldMk cId="2864659507" sldId="289"/>
        </pc:sldMkLst>
      </pc:sldChg>
      <pc:sldChg chg="modSp del mod">
        <pc:chgData name="Christiaan Boudri" userId="2c12096f-88c4-4ed2-8369-dca13da95b47" providerId="ADAL" clId="{5E01492C-5776-4886-B836-65A24F5BE430}" dt="2023-10-11T21:29:39.464" v="3083" actId="47"/>
        <pc:sldMkLst>
          <pc:docMk/>
          <pc:sldMk cId="1688383144" sldId="290"/>
        </pc:sldMkLst>
        <pc:spChg chg="mod">
          <ac:chgData name="Christiaan Boudri" userId="2c12096f-88c4-4ed2-8369-dca13da95b47" providerId="ADAL" clId="{5E01492C-5776-4886-B836-65A24F5BE430}" dt="2023-10-11T21:25:25.109" v="3009" actId="20577"/>
          <ac:spMkLst>
            <pc:docMk/>
            <pc:sldMk cId="1688383144" sldId="290"/>
            <ac:spMk id="2" creationId="{10FE48F2-A999-4986-AE10-5FE622146E9E}"/>
          </ac:spMkLst>
        </pc:spChg>
      </pc:sldChg>
      <pc:sldChg chg="modSp del mod">
        <pc:chgData name="Christiaan Boudri" userId="2c12096f-88c4-4ed2-8369-dca13da95b47" providerId="ADAL" clId="{5E01492C-5776-4886-B836-65A24F5BE430}" dt="2023-10-11T21:29:41.993" v="3084" actId="47"/>
        <pc:sldMkLst>
          <pc:docMk/>
          <pc:sldMk cId="2254289585" sldId="291"/>
        </pc:sldMkLst>
        <pc:spChg chg="mod">
          <ac:chgData name="Christiaan Boudri" userId="2c12096f-88c4-4ed2-8369-dca13da95b47" providerId="ADAL" clId="{5E01492C-5776-4886-B836-65A24F5BE430}" dt="2023-10-11T21:25:35.889" v="3011" actId="20577"/>
          <ac:spMkLst>
            <pc:docMk/>
            <pc:sldMk cId="2254289585" sldId="291"/>
            <ac:spMk id="2" creationId="{10FE48F2-A999-4986-AE10-5FE622146E9E}"/>
          </ac:spMkLst>
        </pc:spChg>
      </pc:sldChg>
      <pc:sldChg chg="del">
        <pc:chgData name="Christiaan Boudri" userId="2c12096f-88c4-4ed2-8369-dca13da95b47" providerId="ADAL" clId="{5E01492C-5776-4886-B836-65A24F5BE430}" dt="2023-10-11T21:29:35.300" v="3080" actId="47"/>
        <pc:sldMkLst>
          <pc:docMk/>
          <pc:sldMk cId="616809347" sldId="293"/>
        </pc:sldMkLst>
      </pc:sldChg>
      <pc:sldChg chg="del">
        <pc:chgData name="Christiaan Boudri" userId="2c12096f-88c4-4ed2-8369-dca13da95b47" providerId="ADAL" clId="{5E01492C-5776-4886-B836-65A24F5BE430}" dt="2023-10-11T21:29:37.068" v="3081" actId="47"/>
        <pc:sldMkLst>
          <pc:docMk/>
          <pc:sldMk cId="3870917925" sldId="294"/>
        </pc:sldMkLst>
      </pc:sldChg>
      <pc:sldChg chg="del">
        <pc:chgData name="Christiaan Boudri" userId="2c12096f-88c4-4ed2-8369-dca13da95b47" providerId="ADAL" clId="{5E01492C-5776-4886-B836-65A24F5BE430}" dt="2023-10-07T19:28:08.313" v="205" actId="47"/>
        <pc:sldMkLst>
          <pc:docMk/>
          <pc:sldMk cId="2211266662" sldId="295"/>
        </pc:sldMkLst>
      </pc:sldChg>
      <pc:sldChg chg="modSp del mod ord">
        <pc:chgData name="Christiaan Boudri" userId="2c12096f-88c4-4ed2-8369-dca13da95b47" providerId="ADAL" clId="{5E01492C-5776-4886-B836-65A24F5BE430}" dt="2023-10-11T21:28:49.123" v="3074" actId="47"/>
        <pc:sldMkLst>
          <pc:docMk/>
          <pc:sldMk cId="2194885341" sldId="297"/>
        </pc:sldMkLst>
        <pc:spChg chg="mod">
          <ac:chgData name="Christiaan Boudri" userId="2c12096f-88c4-4ed2-8369-dca13da95b47" providerId="ADAL" clId="{5E01492C-5776-4886-B836-65A24F5BE430}" dt="2023-10-11T21:27:41.291" v="3027" actId="21"/>
          <ac:spMkLst>
            <pc:docMk/>
            <pc:sldMk cId="2194885341" sldId="297"/>
            <ac:spMk id="3" creationId="{E2D91767-5CBB-4C4F-A27F-C5A6AFCBE887}"/>
          </ac:spMkLst>
        </pc:spChg>
      </pc:sldChg>
      <pc:sldChg chg="modSp add del mod modAnim">
        <pc:chgData name="Christiaan Boudri" userId="2c12096f-88c4-4ed2-8369-dca13da95b47" providerId="ADAL" clId="{5E01492C-5776-4886-B836-65A24F5BE430}" dt="2023-10-11T20:21:50.614" v="2460" actId="20577"/>
        <pc:sldMkLst>
          <pc:docMk/>
          <pc:sldMk cId="2606320889" sldId="298"/>
        </pc:sldMkLst>
        <pc:spChg chg="mod">
          <ac:chgData name="Christiaan Boudri" userId="2c12096f-88c4-4ed2-8369-dca13da95b47" providerId="ADAL" clId="{5E01492C-5776-4886-B836-65A24F5BE430}" dt="2023-10-11T20:19:44.162" v="2432" actId="20577"/>
          <ac:spMkLst>
            <pc:docMk/>
            <pc:sldMk cId="2606320889" sldId="298"/>
            <ac:spMk id="2" creationId="{933C0D6B-6CF0-40B7-922B-440CB69727CF}"/>
          </ac:spMkLst>
        </pc:spChg>
        <pc:spChg chg="mod">
          <ac:chgData name="Christiaan Boudri" userId="2c12096f-88c4-4ed2-8369-dca13da95b47" providerId="ADAL" clId="{5E01492C-5776-4886-B836-65A24F5BE430}" dt="2023-10-11T20:21:50.614" v="2460" actId="20577"/>
          <ac:spMkLst>
            <pc:docMk/>
            <pc:sldMk cId="2606320889" sldId="298"/>
            <ac:spMk id="3" creationId="{93B1BA21-1BB9-4A35-AEAA-F8251A8A4906}"/>
          </ac:spMkLst>
        </pc:spChg>
      </pc:sldChg>
      <pc:sldChg chg="del">
        <pc:chgData name="Christiaan Boudri" userId="2c12096f-88c4-4ed2-8369-dca13da95b47" providerId="ADAL" clId="{5E01492C-5776-4886-B836-65A24F5BE430}" dt="2023-10-07T19:28:15.049" v="208" actId="47"/>
        <pc:sldMkLst>
          <pc:docMk/>
          <pc:sldMk cId="402493637" sldId="299"/>
        </pc:sldMkLst>
      </pc:sldChg>
      <pc:sldChg chg="modSp modAnim">
        <pc:chgData name="Christiaan Boudri" userId="2c12096f-88c4-4ed2-8369-dca13da95b47" providerId="ADAL" clId="{5E01492C-5776-4886-B836-65A24F5BE430}" dt="2023-10-07T19:30:19.086" v="318" actId="20577"/>
        <pc:sldMkLst>
          <pc:docMk/>
          <pc:sldMk cId="2391052362" sldId="300"/>
        </pc:sldMkLst>
        <pc:spChg chg="mod">
          <ac:chgData name="Christiaan Boudri" userId="2c12096f-88c4-4ed2-8369-dca13da95b47" providerId="ADAL" clId="{5E01492C-5776-4886-B836-65A24F5BE430}" dt="2023-10-07T19:30:19.086" v="318" actId="20577"/>
          <ac:spMkLst>
            <pc:docMk/>
            <pc:sldMk cId="2391052362" sldId="300"/>
            <ac:spMk id="3" creationId="{CFBE076C-E2C0-4B6E-8886-5EAE51FB3706}"/>
          </ac:spMkLst>
        </pc:spChg>
      </pc:sldChg>
      <pc:sldChg chg="del">
        <pc:chgData name="Christiaan Boudri" userId="2c12096f-88c4-4ed2-8369-dca13da95b47" providerId="ADAL" clId="{5E01492C-5776-4886-B836-65A24F5BE430}" dt="2023-10-07T19:28:10.272" v="206" actId="47"/>
        <pc:sldMkLst>
          <pc:docMk/>
          <pc:sldMk cId="3519325781" sldId="301"/>
        </pc:sldMkLst>
      </pc:sldChg>
      <pc:sldChg chg="del ord">
        <pc:chgData name="Christiaan Boudri" userId="2c12096f-88c4-4ed2-8369-dca13da95b47" providerId="ADAL" clId="{5E01492C-5776-4886-B836-65A24F5BE430}" dt="2023-10-11T19:48:59.057" v="2237" actId="47"/>
        <pc:sldMkLst>
          <pc:docMk/>
          <pc:sldMk cId="2794492660" sldId="302"/>
        </pc:sldMkLst>
      </pc:sldChg>
      <pc:sldChg chg="del ord">
        <pc:chgData name="Christiaan Boudri" userId="2c12096f-88c4-4ed2-8369-dca13da95b47" providerId="ADAL" clId="{5E01492C-5776-4886-B836-65A24F5BE430}" dt="2023-10-11T19:49:01.895" v="2238" actId="47"/>
        <pc:sldMkLst>
          <pc:docMk/>
          <pc:sldMk cId="3664874221" sldId="303"/>
        </pc:sldMkLst>
      </pc:sldChg>
      <pc:sldChg chg="addSp delSp modSp mod ord modAnim">
        <pc:chgData name="Christiaan Boudri" userId="2c12096f-88c4-4ed2-8369-dca13da95b47" providerId="ADAL" clId="{5E01492C-5776-4886-B836-65A24F5BE430}" dt="2023-10-11T20:19:04.041" v="2412" actId="478"/>
        <pc:sldMkLst>
          <pc:docMk/>
          <pc:sldMk cId="717895668" sldId="304"/>
        </pc:sldMkLst>
        <pc:spChg chg="mod">
          <ac:chgData name="Christiaan Boudri" userId="2c12096f-88c4-4ed2-8369-dca13da95b47" providerId="ADAL" clId="{5E01492C-5776-4886-B836-65A24F5BE430}" dt="2023-10-11T19:49:21.998" v="2262" actId="20577"/>
          <ac:spMkLst>
            <pc:docMk/>
            <pc:sldMk cId="717895668" sldId="304"/>
            <ac:spMk id="2" creationId="{31DAA72B-F47E-460E-862F-AAA021C44203}"/>
          </ac:spMkLst>
        </pc:spChg>
        <pc:spChg chg="mod">
          <ac:chgData name="Christiaan Boudri" userId="2c12096f-88c4-4ed2-8369-dca13da95b47" providerId="ADAL" clId="{5E01492C-5776-4886-B836-65A24F5BE430}" dt="2023-10-11T20:18:57.294" v="2411" actId="6549"/>
          <ac:spMkLst>
            <pc:docMk/>
            <pc:sldMk cId="717895668" sldId="304"/>
            <ac:spMk id="3" creationId="{C783DD4E-98FB-486B-A98B-6C0059F359F4}"/>
          </ac:spMkLst>
        </pc:spChg>
        <pc:spChg chg="add del mod">
          <ac:chgData name="Christiaan Boudri" userId="2c12096f-88c4-4ed2-8369-dca13da95b47" providerId="ADAL" clId="{5E01492C-5776-4886-B836-65A24F5BE430}" dt="2023-10-11T20:19:04.041" v="2412" actId="478"/>
          <ac:spMkLst>
            <pc:docMk/>
            <pc:sldMk cId="717895668" sldId="304"/>
            <ac:spMk id="14" creationId="{2FB7242A-AD86-55E7-8D3A-FEC073406BC1}"/>
          </ac:spMkLst>
        </pc:spChg>
      </pc:sldChg>
      <pc:sldChg chg="modSp mod modAnim">
        <pc:chgData name="Christiaan Boudri" userId="2c12096f-88c4-4ed2-8369-dca13da95b47" providerId="ADAL" clId="{5E01492C-5776-4886-B836-65A24F5BE430}" dt="2023-10-11T21:28:29.161" v="3073" actId="20577"/>
        <pc:sldMkLst>
          <pc:docMk/>
          <pc:sldMk cId="2422137557" sldId="306"/>
        </pc:sldMkLst>
        <pc:spChg chg="mod">
          <ac:chgData name="Christiaan Boudri" userId="2c12096f-88c4-4ed2-8369-dca13da95b47" providerId="ADAL" clId="{5E01492C-5776-4886-B836-65A24F5BE430}" dt="2023-10-11T21:26:53.565" v="3026" actId="6549"/>
          <ac:spMkLst>
            <pc:docMk/>
            <pc:sldMk cId="2422137557" sldId="306"/>
            <ac:spMk id="2" creationId="{7C1800F6-BA56-4235-A457-1DFCE885AF96}"/>
          </ac:spMkLst>
        </pc:spChg>
        <pc:spChg chg="mod">
          <ac:chgData name="Christiaan Boudri" userId="2c12096f-88c4-4ed2-8369-dca13da95b47" providerId="ADAL" clId="{5E01492C-5776-4886-B836-65A24F5BE430}" dt="2023-10-11T21:28:29.161" v="3073" actId="20577"/>
          <ac:spMkLst>
            <pc:docMk/>
            <pc:sldMk cId="2422137557" sldId="306"/>
            <ac:spMk id="3" creationId="{E2D91767-5CBB-4C4F-A27F-C5A6AFCBE887}"/>
          </ac:spMkLst>
        </pc:spChg>
      </pc:sldChg>
      <pc:sldChg chg="modSp mod ord">
        <pc:chgData name="Christiaan Boudri" userId="2c12096f-88c4-4ed2-8369-dca13da95b47" providerId="ADAL" clId="{5E01492C-5776-4886-B836-65A24F5BE430}" dt="2023-10-11T20:23:05.864" v="2471"/>
        <pc:sldMkLst>
          <pc:docMk/>
          <pc:sldMk cId="414702516" sldId="307"/>
        </pc:sldMkLst>
        <pc:spChg chg="mod">
          <ac:chgData name="Christiaan Boudri" userId="2c12096f-88c4-4ed2-8369-dca13da95b47" providerId="ADAL" clId="{5E01492C-5776-4886-B836-65A24F5BE430}" dt="2023-10-07T19:39:14.651" v="375" actId="20577"/>
          <ac:spMkLst>
            <pc:docMk/>
            <pc:sldMk cId="414702516" sldId="307"/>
            <ac:spMk id="2" creationId="{BF50E2E5-BEB4-42F1-81FF-D48B9627A755}"/>
          </ac:spMkLst>
        </pc:spChg>
        <pc:spChg chg="mod">
          <ac:chgData name="Christiaan Boudri" userId="2c12096f-88c4-4ed2-8369-dca13da95b47" providerId="ADAL" clId="{5E01492C-5776-4886-B836-65A24F5BE430}" dt="2023-10-11T19:50:50.890" v="2279"/>
          <ac:spMkLst>
            <pc:docMk/>
            <pc:sldMk cId="414702516" sldId="307"/>
            <ac:spMk id="3" creationId="{321FD758-A89F-405C-8F10-B60B3E25BB87}"/>
          </ac:spMkLst>
        </pc:spChg>
      </pc:sldChg>
      <pc:sldChg chg="ord">
        <pc:chgData name="Christiaan Boudri" userId="2c12096f-88c4-4ed2-8369-dca13da95b47" providerId="ADAL" clId="{5E01492C-5776-4886-B836-65A24F5BE430}" dt="2023-10-11T19:54:02.836" v="2281"/>
        <pc:sldMkLst>
          <pc:docMk/>
          <pc:sldMk cId="3357795104" sldId="308"/>
        </pc:sldMkLst>
      </pc:sldChg>
      <pc:sldChg chg="add del">
        <pc:chgData name="Christiaan Boudri" userId="2c12096f-88c4-4ed2-8369-dca13da95b47" providerId="ADAL" clId="{5E01492C-5776-4886-B836-65A24F5BE430}" dt="2023-10-11T21:29:33.990" v="3079" actId="47"/>
        <pc:sldMkLst>
          <pc:docMk/>
          <pc:sldMk cId="426608390" sldId="309"/>
        </pc:sldMkLst>
      </pc:sldChg>
      <pc:sldChg chg="new del">
        <pc:chgData name="Christiaan Boudri" userId="2c12096f-88c4-4ed2-8369-dca13da95b47" providerId="ADAL" clId="{5E01492C-5776-4886-B836-65A24F5BE430}" dt="2023-10-09T20:42:38.872" v="386" actId="47"/>
        <pc:sldMkLst>
          <pc:docMk/>
          <pc:sldMk cId="2397427730" sldId="309"/>
        </pc:sldMkLst>
      </pc:sldChg>
      <pc:sldChg chg="addSp modSp add mod">
        <pc:chgData name="Christiaan Boudri" userId="2c12096f-88c4-4ed2-8369-dca13da95b47" providerId="ADAL" clId="{5E01492C-5776-4886-B836-65A24F5BE430}" dt="2023-10-11T21:14:40.171" v="2733" actId="1076"/>
        <pc:sldMkLst>
          <pc:docMk/>
          <pc:sldMk cId="2710441956" sldId="310"/>
        </pc:sldMkLst>
        <pc:spChg chg="mod">
          <ac:chgData name="Christiaan Boudri" userId="2c12096f-88c4-4ed2-8369-dca13da95b47" providerId="ADAL" clId="{5E01492C-5776-4886-B836-65A24F5BE430}" dt="2023-10-10T20:45:06.374" v="966" actId="6549"/>
          <ac:spMkLst>
            <pc:docMk/>
            <pc:sldMk cId="2710441956" sldId="310"/>
            <ac:spMk id="3" creationId="{E5471385-8699-4979-A834-CEA207FF0BE3}"/>
          </ac:spMkLst>
        </pc:spChg>
        <pc:spChg chg="add mod">
          <ac:chgData name="Christiaan Boudri" userId="2c12096f-88c4-4ed2-8369-dca13da95b47" providerId="ADAL" clId="{5E01492C-5776-4886-B836-65A24F5BE430}" dt="2023-10-11T21:04:58.293" v="2676" actId="20577"/>
          <ac:spMkLst>
            <pc:docMk/>
            <pc:sldMk cId="2710441956" sldId="310"/>
            <ac:spMk id="4" creationId="{734D1112-ABEF-299A-7CD4-B53FFA8BF88C}"/>
          </ac:spMkLst>
        </pc:spChg>
        <pc:spChg chg="add mod">
          <ac:chgData name="Christiaan Boudri" userId="2c12096f-88c4-4ed2-8369-dca13da95b47" providerId="ADAL" clId="{5E01492C-5776-4886-B836-65A24F5BE430}" dt="2023-10-11T21:05:08.173" v="2686" actId="20577"/>
          <ac:spMkLst>
            <pc:docMk/>
            <pc:sldMk cId="2710441956" sldId="310"/>
            <ac:spMk id="5" creationId="{C9563C57-A01A-8937-DA92-852440BF350A}"/>
          </ac:spMkLst>
        </pc:spChg>
        <pc:spChg chg="add mod">
          <ac:chgData name="Christiaan Boudri" userId="2c12096f-88c4-4ed2-8369-dca13da95b47" providerId="ADAL" clId="{5E01492C-5776-4886-B836-65A24F5BE430}" dt="2023-10-11T21:12:44.733" v="2706" actId="1076"/>
          <ac:spMkLst>
            <pc:docMk/>
            <pc:sldMk cId="2710441956" sldId="310"/>
            <ac:spMk id="6" creationId="{388F5E0B-0EFE-EA70-5C2A-0F86C355C590}"/>
          </ac:spMkLst>
        </pc:spChg>
        <pc:spChg chg="add mod">
          <ac:chgData name="Christiaan Boudri" userId="2c12096f-88c4-4ed2-8369-dca13da95b47" providerId="ADAL" clId="{5E01492C-5776-4886-B836-65A24F5BE430}" dt="2023-10-11T21:14:40.171" v="2733" actId="1076"/>
          <ac:spMkLst>
            <pc:docMk/>
            <pc:sldMk cId="2710441956" sldId="310"/>
            <ac:spMk id="7" creationId="{D1ED0370-AE6B-DC80-768D-313BE8BF7278}"/>
          </ac:spMkLst>
        </pc:spChg>
      </pc:sldChg>
      <pc:sldChg chg="addSp delSp modSp add mod">
        <pc:chgData name="Christiaan Boudri" userId="2c12096f-88c4-4ed2-8369-dca13da95b47" providerId="ADAL" clId="{5E01492C-5776-4886-B836-65A24F5BE430}" dt="2023-10-12T19:27:51.203" v="3087" actId="6549"/>
        <pc:sldMkLst>
          <pc:docMk/>
          <pc:sldMk cId="2431596085" sldId="311"/>
        </pc:sldMkLst>
        <pc:spChg chg="mod">
          <ac:chgData name="Christiaan Boudri" userId="2c12096f-88c4-4ed2-8369-dca13da95b47" providerId="ADAL" clId="{5E01492C-5776-4886-B836-65A24F5BE430}" dt="2023-10-10T20:46:03.714" v="998" actId="6549"/>
          <ac:spMkLst>
            <pc:docMk/>
            <pc:sldMk cId="2431596085" sldId="311"/>
            <ac:spMk id="2" creationId="{31F0502B-935C-47B1-8DA0-874AC6B8E542}"/>
          </ac:spMkLst>
        </pc:spChg>
        <pc:spChg chg="del mod">
          <ac:chgData name="Christiaan Boudri" userId="2c12096f-88c4-4ed2-8369-dca13da95b47" providerId="ADAL" clId="{5E01492C-5776-4886-B836-65A24F5BE430}" dt="2023-10-10T20:53:15.407" v="1141" actId="478"/>
          <ac:spMkLst>
            <pc:docMk/>
            <pc:sldMk cId="2431596085" sldId="311"/>
            <ac:spMk id="3" creationId="{24DDF9B1-441F-41A5-8394-F14E7D651AFA}"/>
          </ac:spMkLst>
        </pc:spChg>
        <pc:spChg chg="mod">
          <ac:chgData name="Christiaan Boudri" userId="2c12096f-88c4-4ed2-8369-dca13da95b47" providerId="ADAL" clId="{5E01492C-5776-4886-B836-65A24F5BE430}" dt="2023-10-12T19:27:51.076" v="3086" actId="20577"/>
          <ac:spMkLst>
            <pc:docMk/>
            <pc:sldMk cId="2431596085" sldId="311"/>
            <ac:spMk id="4" creationId="{D727CF45-E213-4723-BCD0-8D47CDB91E18}"/>
          </ac:spMkLst>
        </pc:spChg>
        <pc:spChg chg="mod">
          <ac:chgData name="Christiaan Boudri" userId="2c12096f-88c4-4ed2-8369-dca13da95b47" providerId="ADAL" clId="{5E01492C-5776-4886-B836-65A24F5BE430}" dt="2023-10-12T19:27:51.203" v="3087" actId="6549"/>
          <ac:spMkLst>
            <pc:docMk/>
            <pc:sldMk cId="2431596085" sldId="311"/>
            <ac:spMk id="6" creationId="{031018EF-7826-4956-B9FF-94C25E558F54}"/>
          </ac:spMkLst>
        </pc:spChg>
        <pc:spChg chg="mod">
          <ac:chgData name="Christiaan Boudri" userId="2c12096f-88c4-4ed2-8369-dca13da95b47" providerId="ADAL" clId="{5E01492C-5776-4886-B836-65A24F5BE430}" dt="2023-10-12T19:27:51.076" v="3086" actId="20577"/>
          <ac:spMkLst>
            <pc:docMk/>
            <pc:sldMk cId="2431596085" sldId="311"/>
            <ac:spMk id="7" creationId="{8003CC4F-CABB-4FF7-9DCD-5B77147BCA14}"/>
          </ac:spMkLst>
        </pc:spChg>
        <pc:spChg chg="mod">
          <ac:chgData name="Christiaan Boudri" userId="2c12096f-88c4-4ed2-8369-dca13da95b47" providerId="ADAL" clId="{5E01492C-5776-4886-B836-65A24F5BE430}" dt="2023-10-12T19:27:51.076" v="3086" actId="20577"/>
          <ac:spMkLst>
            <pc:docMk/>
            <pc:sldMk cId="2431596085" sldId="311"/>
            <ac:spMk id="14" creationId="{A61A8F79-6334-4B10-A9BA-CDE096686C9C}"/>
          </ac:spMkLst>
        </pc:spChg>
        <pc:spChg chg="add del mod">
          <ac:chgData name="Christiaan Boudri" userId="2c12096f-88c4-4ed2-8369-dca13da95b47" providerId="ADAL" clId="{5E01492C-5776-4886-B836-65A24F5BE430}" dt="2023-10-10T20:53:18.827" v="1142" actId="478"/>
          <ac:spMkLst>
            <pc:docMk/>
            <pc:sldMk cId="2431596085" sldId="311"/>
            <ac:spMk id="15" creationId="{F2F38F9F-5DC3-D848-AC11-AA9F46C24612}"/>
          </ac:spMkLst>
        </pc:spChg>
        <pc:spChg chg="add mod">
          <ac:chgData name="Christiaan Boudri" userId="2c12096f-88c4-4ed2-8369-dca13da95b47" providerId="ADAL" clId="{5E01492C-5776-4886-B836-65A24F5BE430}" dt="2023-10-11T07:12:00.578" v="1863" actId="20577"/>
          <ac:spMkLst>
            <pc:docMk/>
            <pc:sldMk cId="2431596085" sldId="311"/>
            <ac:spMk id="26" creationId="{9B1E9BBE-0C2F-4038-E443-1A15CFA4B2A3}"/>
          </ac:spMkLst>
        </pc:spChg>
        <pc:grpChg chg="mod">
          <ac:chgData name="Christiaan Boudri" userId="2c12096f-88c4-4ed2-8369-dca13da95b47" providerId="ADAL" clId="{5E01492C-5776-4886-B836-65A24F5BE430}" dt="2023-10-12T19:27:51.076" v="3086" actId="20577"/>
          <ac:grpSpMkLst>
            <pc:docMk/>
            <pc:sldMk cId="2431596085" sldId="311"/>
            <ac:grpSpMk id="25" creationId="{CE894BB5-0C3F-43BA-902C-DE74ACA77744}"/>
          </ac:grpSpMkLst>
        </pc:grpChg>
        <pc:cxnChg chg="add mod">
          <ac:chgData name="Christiaan Boudri" userId="2c12096f-88c4-4ed2-8369-dca13da95b47" providerId="ADAL" clId="{5E01492C-5776-4886-B836-65A24F5BE430}" dt="2023-10-10T20:51:34.920" v="1097" actId="14100"/>
          <ac:cxnSpMkLst>
            <pc:docMk/>
            <pc:sldMk cId="2431596085" sldId="311"/>
            <ac:cxnSpMk id="5" creationId="{A7F10556-910A-45AC-8CC1-2B6EB9BAE7B0}"/>
          </ac:cxnSpMkLst>
        </pc:cxnChg>
        <pc:cxnChg chg="mod">
          <ac:chgData name="Christiaan Boudri" userId="2c12096f-88c4-4ed2-8369-dca13da95b47" providerId="ADAL" clId="{5E01492C-5776-4886-B836-65A24F5BE430}" dt="2023-10-12T19:27:51.076" v="3086" actId="20577"/>
          <ac:cxnSpMkLst>
            <pc:docMk/>
            <pc:sldMk cId="2431596085" sldId="311"/>
            <ac:cxnSpMk id="8" creationId="{2F68CBE3-1B29-42AD-8ABD-39F38747F633}"/>
          </ac:cxnSpMkLst>
        </pc:cxnChg>
        <pc:cxnChg chg="mod">
          <ac:chgData name="Christiaan Boudri" userId="2c12096f-88c4-4ed2-8369-dca13da95b47" providerId="ADAL" clId="{5E01492C-5776-4886-B836-65A24F5BE430}" dt="2023-10-12T19:27:51.076" v="3086" actId="20577"/>
          <ac:cxnSpMkLst>
            <pc:docMk/>
            <pc:sldMk cId="2431596085" sldId="311"/>
            <ac:cxnSpMk id="10" creationId="{F1A4E0B9-BD4D-4515-96B0-C835499B1B27}"/>
          </ac:cxnSpMkLst>
        </pc:cxnChg>
        <pc:cxnChg chg="mod">
          <ac:chgData name="Christiaan Boudri" userId="2c12096f-88c4-4ed2-8369-dca13da95b47" providerId="ADAL" clId="{5E01492C-5776-4886-B836-65A24F5BE430}" dt="2023-10-12T19:27:51.076" v="3086" actId="20577"/>
          <ac:cxnSpMkLst>
            <pc:docMk/>
            <pc:sldMk cId="2431596085" sldId="311"/>
            <ac:cxnSpMk id="13" creationId="{52C7BB8A-3462-4A2D-98BD-6C216CC12A98}"/>
          </ac:cxnSpMkLst>
        </pc:cxnChg>
        <pc:cxnChg chg="mod">
          <ac:chgData name="Christiaan Boudri" userId="2c12096f-88c4-4ed2-8369-dca13da95b47" providerId="ADAL" clId="{5E01492C-5776-4886-B836-65A24F5BE430}" dt="2023-10-12T19:27:51.076" v="3086" actId="20577"/>
          <ac:cxnSpMkLst>
            <pc:docMk/>
            <pc:sldMk cId="2431596085" sldId="311"/>
            <ac:cxnSpMk id="16" creationId="{9EE1BBEC-41E4-44CE-BAAA-B252C267B170}"/>
          </ac:cxnSpMkLst>
        </pc:cxnChg>
        <pc:cxnChg chg="mod">
          <ac:chgData name="Christiaan Boudri" userId="2c12096f-88c4-4ed2-8369-dca13da95b47" providerId="ADAL" clId="{5E01492C-5776-4886-B836-65A24F5BE430}" dt="2023-10-12T19:27:51.076" v="3086" actId="20577"/>
          <ac:cxnSpMkLst>
            <pc:docMk/>
            <pc:sldMk cId="2431596085" sldId="311"/>
            <ac:cxnSpMk id="18" creationId="{239E5AB6-086C-418D-8D4B-10707CDDA8C6}"/>
          </ac:cxnSpMkLst>
        </pc:cxnChg>
        <pc:cxnChg chg="mod">
          <ac:chgData name="Christiaan Boudri" userId="2c12096f-88c4-4ed2-8369-dca13da95b47" providerId="ADAL" clId="{5E01492C-5776-4886-B836-65A24F5BE430}" dt="2023-10-12T19:27:51.076" v="3086" actId="20577"/>
          <ac:cxnSpMkLst>
            <pc:docMk/>
            <pc:sldMk cId="2431596085" sldId="311"/>
            <ac:cxnSpMk id="20" creationId="{76D5CCD3-FE1A-43F8-BA6C-C9219C4E437D}"/>
          </ac:cxnSpMkLst>
        </pc:cxnChg>
        <pc:cxnChg chg="mod">
          <ac:chgData name="Christiaan Boudri" userId="2c12096f-88c4-4ed2-8369-dca13da95b47" providerId="ADAL" clId="{5E01492C-5776-4886-B836-65A24F5BE430}" dt="2023-10-12T19:27:51.076" v="3086" actId="20577"/>
          <ac:cxnSpMkLst>
            <pc:docMk/>
            <pc:sldMk cId="2431596085" sldId="311"/>
            <ac:cxnSpMk id="22" creationId="{FC9DAB92-D743-49B2-9E34-9F069FBFCE5B}"/>
          </ac:cxnSpMkLst>
        </pc:cxnChg>
        <pc:cxnChg chg="mod">
          <ac:chgData name="Christiaan Boudri" userId="2c12096f-88c4-4ed2-8369-dca13da95b47" providerId="ADAL" clId="{5E01492C-5776-4886-B836-65A24F5BE430}" dt="2023-10-12T19:27:51.076" v="3086" actId="20577"/>
          <ac:cxnSpMkLst>
            <pc:docMk/>
            <pc:sldMk cId="2431596085" sldId="311"/>
            <ac:cxnSpMk id="24" creationId="{78E6C251-B1A1-4B7F-B171-1286508B987E}"/>
          </ac:cxnSpMkLst>
        </pc:cxnChg>
      </pc:sldChg>
      <pc:sldChg chg="addSp delSp modSp add mod">
        <pc:chgData name="Christiaan Boudri" userId="2c12096f-88c4-4ed2-8369-dca13da95b47" providerId="ADAL" clId="{5E01492C-5776-4886-B836-65A24F5BE430}" dt="2023-10-12T19:28:04.251" v="3093" actId="20577"/>
        <pc:sldMkLst>
          <pc:docMk/>
          <pc:sldMk cId="3127110003" sldId="312"/>
        </pc:sldMkLst>
        <pc:spChg chg="mod">
          <ac:chgData name="Christiaan Boudri" userId="2c12096f-88c4-4ed2-8369-dca13da95b47" providerId="ADAL" clId="{5E01492C-5776-4886-B836-65A24F5BE430}" dt="2023-10-10T21:14:14.571" v="1832" actId="1076"/>
          <ac:spMkLst>
            <pc:docMk/>
            <pc:sldMk cId="3127110003" sldId="312"/>
            <ac:spMk id="2" creationId="{31F0502B-935C-47B1-8DA0-874AC6B8E542}"/>
          </ac:spMkLst>
        </pc:spChg>
        <pc:spChg chg="mod">
          <ac:chgData name="Christiaan Boudri" userId="2c12096f-88c4-4ed2-8369-dca13da95b47" providerId="ADAL" clId="{5E01492C-5776-4886-B836-65A24F5BE430}" dt="2023-10-12T19:27:57.836" v="3088" actId="20577"/>
          <ac:spMkLst>
            <pc:docMk/>
            <pc:sldMk cId="3127110003" sldId="312"/>
            <ac:spMk id="4" creationId="{D727CF45-E213-4723-BCD0-8D47CDB91E18}"/>
          </ac:spMkLst>
        </pc:spChg>
        <pc:spChg chg="mod">
          <ac:chgData name="Christiaan Boudri" userId="2c12096f-88c4-4ed2-8369-dca13da95b47" providerId="ADAL" clId="{5E01492C-5776-4886-B836-65A24F5BE430}" dt="2023-10-12T19:27:57.977" v="3089" actId="6549"/>
          <ac:spMkLst>
            <pc:docMk/>
            <pc:sldMk cId="3127110003" sldId="312"/>
            <ac:spMk id="6" creationId="{031018EF-7826-4956-B9FF-94C25E558F54}"/>
          </ac:spMkLst>
        </pc:spChg>
        <pc:spChg chg="mod">
          <ac:chgData name="Christiaan Boudri" userId="2c12096f-88c4-4ed2-8369-dca13da95b47" providerId="ADAL" clId="{5E01492C-5776-4886-B836-65A24F5BE430}" dt="2023-10-12T19:27:57.836" v="3088" actId="20577"/>
          <ac:spMkLst>
            <pc:docMk/>
            <pc:sldMk cId="3127110003" sldId="312"/>
            <ac:spMk id="7" creationId="{8003CC4F-CABB-4FF7-9DCD-5B77147BCA14}"/>
          </ac:spMkLst>
        </pc:spChg>
        <pc:spChg chg="add mod">
          <ac:chgData name="Christiaan Boudri" userId="2c12096f-88c4-4ed2-8369-dca13da95b47" providerId="ADAL" clId="{5E01492C-5776-4886-B836-65A24F5BE430}" dt="2023-10-10T21:16:36.151" v="1861" actId="692"/>
          <ac:spMkLst>
            <pc:docMk/>
            <pc:sldMk cId="3127110003" sldId="312"/>
            <ac:spMk id="9" creationId="{9A2C5A7C-4A4B-1B05-1647-026F998961F9}"/>
          </ac:spMkLst>
        </pc:spChg>
        <pc:spChg chg="del">
          <ac:chgData name="Christiaan Boudri" userId="2c12096f-88c4-4ed2-8369-dca13da95b47" providerId="ADAL" clId="{5E01492C-5776-4886-B836-65A24F5BE430}" dt="2023-10-10T21:13:55.828" v="1829" actId="478"/>
          <ac:spMkLst>
            <pc:docMk/>
            <pc:sldMk cId="3127110003" sldId="312"/>
            <ac:spMk id="14" creationId="{A61A8F79-6334-4B10-A9BA-CDE096686C9C}"/>
          </ac:spMkLst>
        </pc:spChg>
        <pc:spChg chg="mod">
          <ac:chgData name="Christiaan Boudri" userId="2c12096f-88c4-4ed2-8369-dca13da95b47" providerId="ADAL" clId="{5E01492C-5776-4886-B836-65A24F5BE430}" dt="2023-10-12T19:28:04.251" v="3093" actId="20577"/>
          <ac:spMkLst>
            <pc:docMk/>
            <pc:sldMk cId="3127110003" sldId="312"/>
            <ac:spMk id="26" creationId="{9B1E9BBE-0C2F-4038-E443-1A15CFA4B2A3}"/>
          </ac:spMkLst>
        </pc:spChg>
        <pc:grpChg chg="add del mod">
          <ac:chgData name="Christiaan Boudri" userId="2c12096f-88c4-4ed2-8369-dca13da95b47" providerId="ADAL" clId="{5E01492C-5776-4886-B836-65A24F5BE430}" dt="2023-10-12T19:27:57.836" v="3088" actId="20577"/>
          <ac:grpSpMkLst>
            <pc:docMk/>
            <pc:sldMk cId="3127110003" sldId="312"/>
            <ac:grpSpMk id="25" creationId="{CE894BB5-0C3F-43BA-902C-DE74ACA77744}"/>
          </ac:grpSpMkLst>
        </pc:grpChg>
        <pc:cxnChg chg="del mod">
          <ac:chgData name="Christiaan Boudri" userId="2c12096f-88c4-4ed2-8369-dca13da95b47" providerId="ADAL" clId="{5E01492C-5776-4886-B836-65A24F5BE430}" dt="2023-10-10T21:14:02.593" v="1830" actId="478"/>
          <ac:cxnSpMkLst>
            <pc:docMk/>
            <pc:sldMk cId="3127110003" sldId="312"/>
            <ac:cxnSpMk id="5" creationId="{A7F10556-910A-45AC-8CC1-2B6EB9BAE7B0}"/>
          </ac:cxnSpMkLst>
        </pc:cxnChg>
        <pc:cxnChg chg="mod">
          <ac:chgData name="Christiaan Boudri" userId="2c12096f-88c4-4ed2-8369-dca13da95b47" providerId="ADAL" clId="{5E01492C-5776-4886-B836-65A24F5BE430}" dt="2023-10-12T19:27:57.836" v="3088" actId="20577"/>
          <ac:cxnSpMkLst>
            <pc:docMk/>
            <pc:sldMk cId="3127110003" sldId="312"/>
            <ac:cxnSpMk id="8" creationId="{2F68CBE3-1B29-42AD-8ABD-39F38747F633}"/>
          </ac:cxnSpMkLst>
        </pc:cxnChg>
        <pc:cxnChg chg="mod">
          <ac:chgData name="Christiaan Boudri" userId="2c12096f-88c4-4ed2-8369-dca13da95b47" providerId="ADAL" clId="{5E01492C-5776-4886-B836-65A24F5BE430}" dt="2023-10-12T19:27:57.836" v="3088" actId="20577"/>
          <ac:cxnSpMkLst>
            <pc:docMk/>
            <pc:sldMk cId="3127110003" sldId="312"/>
            <ac:cxnSpMk id="10" creationId="{F1A4E0B9-BD4D-4515-96B0-C835499B1B27}"/>
          </ac:cxnSpMkLst>
        </pc:cxnChg>
        <pc:cxnChg chg="mod">
          <ac:chgData name="Christiaan Boudri" userId="2c12096f-88c4-4ed2-8369-dca13da95b47" providerId="ADAL" clId="{5E01492C-5776-4886-B836-65A24F5BE430}" dt="2023-10-12T19:27:57.836" v="3088" actId="20577"/>
          <ac:cxnSpMkLst>
            <pc:docMk/>
            <pc:sldMk cId="3127110003" sldId="312"/>
            <ac:cxnSpMk id="13" creationId="{52C7BB8A-3462-4A2D-98BD-6C216CC12A98}"/>
          </ac:cxnSpMkLst>
        </pc:cxnChg>
        <pc:cxnChg chg="del mod">
          <ac:chgData name="Christiaan Boudri" userId="2c12096f-88c4-4ed2-8369-dca13da95b47" providerId="ADAL" clId="{5E01492C-5776-4886-B836-65A24F5BE430}" dt="2023-10-10T21:14:36.536" v="1840" actId="478"/>
          <ac:cxnSpMkLst>
            <pc:docMk/>
            <pc:sldMk cId="3127110003" sldId="312"/>
            <ac:cxnSpMk id="16" creationId="{9EE1BBEC-41E4-44CE-BAAA-B252C267B170}"/>
          </ac:cxnSpMkLst>
        </pc:cxnChg>
        <pc:cxnChg chg="del mod">
          <ac:chgData name="Christiaan Boudri" userId="2c12096f-88c4-4ed2-8369-dca13da95b47" providerId="ADAL" clId="{5E01492C-5776-4886-B836-65A24F5BE430}" dt="2023-10-10T21:14:29.791" v="1836" actId="478"/>
          <ac:cxnSpMkLst>
            <pc:docMk/>
            <pc:sldMk cId="3127110003" sldId="312"/>
            <ac:cxnSpMk id="18" creationId="{239E5AB6-086C-418D-8D4B-10707CDDA8C6}"/>
          </ac:cxnSpMkLst>
        </pc:cxnChg>
        <pc:cxnChg chg="del mod">
          <ac:chgData name="Christiaan Boudri" userId="2c12096f-88c4-4ed2-8369-dca13da95b47" providerId="ADAL" clId="{5E01492C-5776-4886-B836-65A24F5BE430}" dt="2023-10-10T21:14:27.552" v="1835" actId="478"/>
          <ac:cxnSpMkLst>
            <pc:docMk/>
            <pc:sldMk cId="3127110003" sldId="312"/>
            <ac:cxnSpMk id="20" creationId="{76D5CCD3-FE1A-43F8-BA6C-C9219C4E437D}"/>
          </ac:cxnSpMkLst>
        </pc:cxnChg>
        <pc:cxnChg chg="del mod">
          <ac:chgData name="Christiaan Boudri" userId="2c12096f-88c4-4ed2-8369-dca13da95b47" providerId="ADAL" clId="{5E01492C-5776-4886-B836-65A24F5BE430}" dt="2023-10-10T21:14:24.697" v="1834" actId="478"/>
          <ac:cxnSpMkLst>
            <pc:docMk/>
            <pc:sldMk cId="3127110003" sldId="312"/>
            <ac:cxnSpMk id="22" creationId="{FC9DAB92-D743-49B2-9E34-9F069FBFCE5B}"/>
          </ac:cxnSpMkLst>
        </pc:cxnChg>
        <pc:cxnChg chg="del mod">
          <ac:chgData name="Christiaan Boudri" userId="2c12096f-88c4-4ed2-8369-dca13da95b47" providerId="ADAL" clId="{5E01492C-5776-4886-B836-65A24F5BE430}" dt="2023-10-10T21:14:22.199" v="1833" actId="478"/>
          <ac:cxnSpMkLst>
            <pc:docMk/>
            <pc:sldMk cId="3127110003" sldId="312"/>
            <ac:cxnSpMk id="24" creationId="{78E6C251-B1A1-4B7F-B171-1286508B987E}"/>
          </ac:cxnSpMkLst>
        </pc:cxnChg>
      </pc:sldChg>
      <pc:sldChg chg="modSp add mod">
        <pc:chgData name="Christiaan Boudri" userId="2c12096f-88c4-4ed2-8369-dca13da95b47" providerId="ADAL" clId="{5E01492C-5776-4886-B836-65A24F5BE430}" dt="2023-10-12T19:28:11.806" v="3095" actId="6549"/>
        <pc:sldMkLst>
          <pc:docMk/>
          <pc:sldMk cId="1493658475" sldId="313"/>
        </pc:sldMkLst>
        <pc:spChg chg="mod">
          <ac:chgData name="Christiaan Boudri" userId="2c12096f-88c4-4ed2-8369-dca13da95b47" providerId="ADAL" clId="{5E01492C-5776-4886-B836-65A24F5BE430}" dt="2023-10-12T19:28:11.673" v="3094" actId="20577"/>
          <ac:spMkLst>
            <pc:docMk/>
            <pc:sldMk cId="1493658475" sldId="313"/>
            <ac:spMk id="4" creationId="{D727CF45-E213-4723-BCD0-8D47CDB91E18}"/>
          </ac:spMkLst>
        </pc:spChg>
        <pc:spChg chg="mod">
          <ac:chgData name="Christiaan Boudri" userId="2c12096f-88c4-4ed2-8369-dca13da95b47" providerId="ADAL" clId="{5E01492C-5776-4886-B836-65A24F5BE430}" dt="2023-10-12T19:28:11.806" v="3095" actId="6549"/>
          <ac:spMkLst>
            <pc:docMk/>
            <pc:sldMk cId="1493658475" sldId="313"/>
            <ac:spMk id="6" creationId="{031018EF-7826-4956-B9FF-94C25E558F54}"/>
          </ac:spMkLst>
        </pc:spChg>
        <pc:spChg chg="mod">
          <ac:chgData name="Christiaan Boudri" userId="2c12096f-88c4-4ed2-8369-dca13da95b47" providerId="ADAL" clId="{5E01492C-5776-4886-B836-65A24F5BE430}" dt="2023-10-12T19:28:11.673" v="3094" actId="20577"/>
          <ac:spMkLst>
            <pc:docMk/>
            <pc:sldMk cId="1493658475" sldId="313"/>
            <ac:spMk id="7" creationId="{8003CC4F-CABB-4FF7-9DCD-5B77147BCA14}"/>
          </ac:spMkLst>
        </pc:spChg>
        <pc:spChg chg="mod">
          <ac:chgData name="Christiaan Boudri" userId="2c12096f-88c4-4ed2-8369-dca13da95b47" providerId="ADAL" clId="{5E01492C-5776-4886-B836-65A24F5BE430}" dt="2023-10-11T07:18:33.383" v="1947" actId="6549"/>
          <ac:spMkLst>
            <pc:docMk/>
            <pc:sldMk cId="1493658475" sldId="313"/>
            <ac:spMk id="9" creationId="{9A2C5A7C-4A4B-1B05-1647-026F998961F9}"/>
          </ac:spMkLst>
        </pc:spChg>
        <pc:spChg chg="mod">
          <ac:chgData name="Christiaan Boudri" userId="2c12096f-88c4-4ed2-8369-dca13da95b47" providerId="ADAL" clId="{5E01492C-5776-4886-B836-65A24F5BE430}" dt="2023-10-11T07:18:28.076" v="1945" actId="20577"/>
          <ac:spMkLst>
            <pc:docMk/>
            <pc:sldMk cId="1493658475" sldId="313"/>
            <ac:spMk id="26" creationId="{9B1E9BBE-0C2F-4038-E443-1A15CFA4B2A3}"/>
          </ac:spMkLst>
        </pc:spChg>
        <pc:grpChg chg="mod">
          <ac:chgData name="Christiaan Boudri" userId="2c12096f-88c4-4ed2-8369-dca13da95b47" providerId="ADAL" clId="{5E01492C-5776-4886-B836-65A24F5BE430}" dt="2023-10-12T19:28:11.673" v="3094" actId="20577"/>
          <ac:grpSpMkLst>
            <pc:docMk/>
            <pc:sldMk cId="1493658475" sldId="313"/>
            <ac:grpSpMk id="25" creationId="{CE894BB5-0C3F-43BA-902C-DE74ACA77744}"/>
          </ac:grpSpMkLst>
        </pc:grpChg>
        <pc:cxnChg chg="mod">
          <ac:chgData name="Christiaan Boudri" userId="2c12096f-88c4-4ed2-8369-dca13da95b47" providerId="ADAL" clId="{5E01492C-5776-4886-B836-65A24F5BE430}" dt="2023-10-12T19:28:11.673" v="3094" actId="20577"/>
          <ac:cxnSpMkLst>
            <pc:docMk/>
            <pc:sldMk cId="1493658475" sldId="313"/>
            <ac:cxnSpMk id="8" creationId="{2F68CBE3-1B29-42AD-8ABD-39F38747F633}"/>
          </ac:cxnSpMkLst>
        </pc:cxnChg>
        <pc:cxnChg chg="mod">
          <ac:chgData name="Christiaan Boudri" userId="2c12096f-88c4-4ed2-8369-dca13da95b47" providerId="ADAL" clId="{5E01492C-5776-4886-B836-65A24F5BE430}" dt="2023-10-12T19:28:11.673" v="3094" actId="20577"/>
          <ac:cxnSpMkLst>
            <pc:docMk/>
            <pc:sldMk cId="1493658475" sldId="313"/>
            <ac:cxnSpMk id="10" creationId="{F1A4E0B9-BD4D-4515-96B0-C835499B1B27}"/>
          </ac:cxnSpMkLst>
        </pc:cxnChg>
        <pc:cxnChg chg="mod">
          <ac:chgData name="Christiaan Boudri" userId="2c12096f-88c4-4ed2-8369-dca13da95b47" providerId="ADAL" clId="{5E01492C-5776-4886-B836-65A24F5BE430}" dt="2023-10-12T19:28:11.673" v="3094" actId="20577"/>
          <ac:cxnSpMkLst>
            <pc:docMk/>
            <pc:sldMk cId="1493658475" sldId="313"/>
            <ac:cxnSpMk id="13" creationId="{52C7BB8A-3462-4A2D-98BD-6C216CC12A98}"/>
          </ac:cxnSpMkLst>
        </pc:cxnChg>
      </pc:sldChg>
      <pc:sldChg chg="modSp add mod">
        <pc:chgData name="Christiaan Boudri" userId="2c12096f-88c4-4ed2-8369-dca13da95b47" providerId="ADAL" clId="{5E01492C-5776-4886-B836-65A24F5BE430}" dt="2023-10-12T19:28:40.201" v="3100" actId="6549"/>
        <pc:sldMkLst>
          <pc:docMk/>
          <pc:sldMk cId="544850843" sldId="314"/>
        </pc:sldMkLst>
        <pc:spChg chg="mod">
          <ac:chgData name="Christiaan Boudri" userId="2c12096f-88c4-4ed2-8369-dca13da95b47" providerId="ADAL" clId="{5E01492C-5776-4886-B836-65A24F5BE430}" dt="2023-10-12T19:28:40.041" v="3099" actId="20577"/>
          <ac:spMkLst>
            <pc:docMk/>
            <pc:sldMk cId="544850843" sldId="314"/>
            <ac:spMk id="4" creationId="{D727CF45-E213-4723-BCD0-8D47CDB91E18}"/>
          </ac:spMkLst>
        </pc:spChg>
        <pc:spChg chg="mod">
          <ac:chgData name="Christiaan Boudri" userId="2c12096f-88c4-4ed2-8369-dca13da95b47" providerId="ADAL" clId="{5E01492C-5776-4886-B836-65A24F5BE430}" dt="2023-10-12T19:28:40.201" v="3100" actId="6549"/>
          <ac:spMkLst>
            <pc:docMk/>
            <pc:sldMk cId="544850843" sldId="314"/>
            <ac:spMk id="6" creationId="{031018EF-7826-4956-B9FF-94C25E558F54}"/>
          </ac:spMkLst>
        </pc:spChg>
        <pc:spChg chg="mod">
          <ac:chgData name="Christiaan Boudri" userId="2c12096f-88c4-4ed2-8369-dca13da95b47" providerId="ADAL" clId="{5E01492C-5776-4886-B836-65A24F5BE430}" dt="2023-10-12T19:28:40.041" v="3099" actId="20577"/>
          <ac:spMkLst>
            <pc:docMk/>
            <pc:sldMk cId="544850843" sldId="314"/>
            <ac:spMk id="7" creationId="{8003CC4F-CABB-4FF7-9DCD-5B77147BCA14}"/>
          </ac:spMkLst>
        </pc:spChg>
        <pc:spChg chg="mod">
          <ac:chgData name="Christiaan Boudri" userId="2c12096f-88c4-4ed2-8369-dca13da95b47" providerId="ADAL" clId="{5E01492C-5776-4886-B836-65A24F5BE430}" dt="2023-10-11T07:29:23.254" v="2148" actId="20577"/>
          <ac:spMkLst>
            <pc:docMk/>
            <pc:sldMk cId="544850843" sldId="314"/>
            <ac:spMk id="9" creationId="{9A2C5A7C-4A4B-1B05-1647-026F998961F9}"/>
          </ac:spMkLst>
        </pc:spChg>
        <pc:spChg chg="mod">
          <ac:chgData name="Christiaan Boudri" userId="2c12096f-88c4-4ed2-8369-dca13da95b47" providerId="ADAL" clId="{5E01492C-5776-4886-B836-65A24F5BE430}" dt="2023-10-11T07:28:07.156" v="2129" actId="1076"/>
          <ac:spMkLst>
            <pc:docMk/>
            <pc:sldMk cId="544850843" sldId="314"/>
            <ac:spMk id="21" creationId="{39AC63FC-E6C9-4ED1-86D1-0D84A25A7745}"/>
          </ac:spMkLst>
        </pc:spChg>
        <pc:spChg chg="mod">
          <ac:chgData name="Christiaan Boudri" userId="2c12096f-88c4-4ed2-8369-dca13da95b47" providerId="ADAL" clId="{5E01492C-5776-4886-B836-65A24F5BE430}" dt="2023-10-11T07:29:32.204" v="2156" actId="20577"/>
          <ac:spMkLst>
            <pc:docMk/>
            <pc:sldMk cId="544850843" sldId="314"/>
            <ac:spMk id="26" creationId="{9B1E9BBE-0C2F-4038-E443-1A15CFA4B2A3}"/>
          </ac:spMkLst>
        </pc:spChg>
        <pc:grpChg chg="mod">
          <ac:chgData name="Christiaan Boudri" userId="2c12096f-88c4-4ed2-8369-dca13da95b47" providerId="ADAL" clId="{5E01492C-5776-4886-B836-65A24F5BE430}" dt="2023-10-12T19:28:40.041" v="3099" actId="20577"/>
          <ac:grpSpMkLst>
            <pc:docMk/>
            <pc:sldMk cId="544850843" sldId="314"/>
            <ac:grpSpMk id="25" creationId="{CE894BB5-0C3F-43BA-902C-DE74ACA77744}"/>
          </ac:grpSpMkLst>
        </pc:grpChg>
        <pc:cxnChg chg="mod">
          <ac:chgData name="Christiaan Boudri" userId="2c12096f-88c4-4ed2-8369-dca13da95b47" providerId="ADAL" clId="{5E01492C-5776-4886-B836-65A24F5BE430}" dt="2023-10-12T19:28:40.041" v="3099" actId="20577"/>
          <ac:cxnSpMkLst>
            <pc:docMk/>
            <pc:sldMk cId="544850843" sldId="314"/>
            <ac:cxnSpMk id="8" creationId="{2F68CBE3-1B29-42AD-8ABD-39F38747F633}"/>
          </ac:cxnSpMkLst>
        </pc:cxnChg>
        <pc:cxnChg chg="mod">
          <ac:chgData name="Christiaan Boudri" userId="2c12096f-88c4-4ed2-8369-dca13da95b47" providerId="ADAL" clId="{5E01492C-5776-4886-B836-65A24F5BE430}" dt="2023-10-12T19:28:40.041" v="3099" actId="20577"/>
          <ac:cxnSpMkLst>
            <pc:docMk/>
            <pc:sldMk cId="544850843" sldId="314"/>
            <ac:cxnSpMk id="10" creationId="{F1A4E0B9-BD4D-4515-96B0-C835499B1B27}"/>
          </ac:cxnSpMkLst>
        </pc:cxnChg>
        <pc:cxnChg chg="mod">
          <ac:chgData name="Christiaan Boudri" userId="2c12096f-88c4-4ed2-8369-dca13da95b47" providerId="ADAL" clId="{5E01492C-5776-4886-B836-65A24F5BE430}" dt="2023-10-12T19:28:40.041" v="3099" actId="20577"/>
          <ac:cxnSpMkLst>
            <pc:docMk/>
            <pc:sldMk cId="544850843" sldId="314"/>
            <ac:cxnSpMk id="13" creationId="{52C7BB8A-3462-4A2D-98BD-6C216CC12A98}"/>
          </ac:cxnSpMkLst>
        </pc:cxnChg>
      </pc:sldChg>
      <pc:sldChg chg="modSp add mod">
        <pc:chgData name="Christiaan Boudri" userId="2c12096f-88c4-4ed2-8369-dca13da95b47" providerId="ADAL" clId="{5E01492C-5776-4886-B836-65A24F5BE430}" dt="2023-10-12T19:28:33.376" v="3098" actId="6549"/>
        <pc:sldMkLst>
          <pc:docMk/>
          <pc:sldMk cId="3047695516" sldId="315"/>
        </pc:sldMkLst>
        <pc:spChg chg="mod">
          <ac:chgData name="Christiaan Boudri" userId="2c12096f-88c4-4ed2-8369-dca13da95b47" providerId="ADAL" clId="{5E01492C-5776-4886-B836-65A24F5BE430}" dt="2023-10-12T19:28:33.219" v="3097" actId="20577"/>
          <ac:spMkLst>
            <pc:docMk/>
            <pc:sldMk cId="3047695516" sldId="315"/>
            <ac:spMk id="4" creationId="{D727CF45-E213-4723-BCD0-8D47CDB91E18}"/>
          </ac:spMkLst>
        </pc:spChg>
        <pc:spChg chg="mod">
          <ac:chgData name="Christiaan Boudri" userId="2c12096f-88c4-4ed2-8369-dca13da95b47" providerId="ADAL" clId="{5E01492C-5776-4886-B836-65A24F5BE430}" dt="2023-10-12T19:28:33.376" v="3098" actId="6549"/>
          <ac:spMkLst>
            <pc:docMk/>
            <pc:sldMk cId="3047695516" sldId="315"/>
            <ac:spMk id="6" creationId="{031018EF-7826-4956-B9FF-94C25E558F54}"/>
          </ac:spMkLst>
        </pc:spChg>
        <pc:spChg chg="mod">
          <ac:chgData name="Christiaan Boudri" userId="2c12096f-88c4-4ed2-8369-dca13da95b47" providerId="ADAL" clId="{5E01492C-5776-4886-B836-65A24F5BE430}" dt="2023-10-12T19:28:33.219" v="3097" actId="20577"/>
          <ac:spMkLst>
            <pc:docMk/>
            <pc:sldMk cId="3047695516" sldId="315"/>
            <ac:spMk id="7" creationId="{8003CC4F-CABB-4FF7-9DCD-5B77147BCA14}"/>
          </ac:spMkLst>
        </pc:spChg>
        <pc:spChg chg="mod">
          <ac:chgData name="Christiaan Boudri" userId="2c12096f-88c4-4ed2-8369-dca13da95b47" providerId="ADAL" clId="{5E01492C-5776-4886-B836-65A24F5BE430}" dt="2023-10-11T07:14:48.446" v="1918" actId="16959"/>
          <ac:spMkLst>
            <pc:docMk/>
            <pc:sldMk cId="3047695516" sldId="315"/>
            <ac:spMk id="9" creationId="{9A2C5A7C-4A4B-1B05-1647-026F998961F9}"/>
          </ac:spMkLst>
        </pc:spChg>
        <pc:spChg chg="mod">
          <ac:chgData name="Christiaan Boudri" userId="2c12096f-88c4-4ed2-8369-dca13da95b47" providerId="ADAL" clId="{5E01492C-5776-4886-B836-65A24F5BE430}" dt="2023-10-11T07:14:37.317" v="1916" actId="20577"/>
          <ac:spMkLst>
            <pc:docMk/>
            <pc:sldMk cId="3047695516" sldId="315"/>
            <ac:spMk id="26" creationId="{9B1E9BBE-0C2F-4038-E443-1A15CFA4B2A3}"/>
          </ac:spMkLst>
        </pc:spChg>
        <pc:grpChg chg="mod">
          <ac:chgData name="Christiaan Boudri" userId="2c12096f-88c4-4ed2-8369-dca13da95b47" providerId="ADAL" clId="{5E01492C-5776-4886-B836-65A24F5BE430}" dt="2023-10-12T19:28:33.219" v="3097" actId="20577"/>
          <ac:grpSpMkLst>
            <pc:docMk/>
            <pc:sldMk cId="3047695516" sldId="315"/>
            <ac:grpSpMk id="25" creationId="{CE894BB5-0C3F-43BA-902C-DE74ACA77744}"/>
          </ac:grpSpMkLst>
        </pc:grpChg>
        <pc:cxnChg chg="mod">
          <ac:chgData name="Christiaan Boudri" userId="2c12096f-88c4-4ed2-8369-dca13da95b47" providerId="ADAL" clId="{5E01492C-5776-4886-B836-65A24F5BE430}" dt="2023-10-12T19:28:33.219" v="3097" actId="20577"/>
          <ac:cxnSpMkLst>
            <pc:docMk/>
            <pc:sldMk cId="3047695516" sldId="315"/>
            <ac:cxnSpMk id="8" creationId="{2F68CBE3-1B29-42AD-8ABD-39F38747F633}"/>
          </ac:cxnSpMkLst>
        </pc:cxnChg>
        <pc:cxnChg chg="mod">
          <ac:chgData name="Christiaan Boudri" userId="2c12096f-88c4-4ed2-8369-dca13da95b47" providerId="ADAL" clId="{5E01492C-5776-4886-B836-65A24F5BE430}" dt="2023-10-12T19:28:33.219" v="3097" actId="20577"/>
          <ac:cxnSpMkLst>
            <pc:docMk/>
            <pc:sldMk cId="3047695516" sldId="315"/>
            <ac:cxnSpMk id="10" creationId="{F1A4E0B9-BD4D-4515-96B0-C835499B1B27}"/>
          </ac:cxnSpMkLst>
        </pc:cxnChg>
        <pc:cxnChg chg="mod">
          <ac:chgData name="Christiaan Boudri" userId="2c12096f-88c4-4ed2-8369-dca13da95b47" providerId="ADAL" clId="{5E01492C-5776-4886-B836-65A24F5BE430}" dt="2023-10-12T19:28:33.219" v="3097" actId="20577"/>
          <ac:cxnSpMkLst>
            <pc:docMk/>
            <pc:sldMk cId="3047695516" sldId="315"/>
            <ac:cxnSpMk id="13" creationId="{52C7BB8A-3462-4A2D-98BD-6C216CC12A98}"/>
          </ac:cxnSpMkLst>
        </pc:cxnChg>
      </pc:sldChg>
      <pc:sldChg chg="modSp add mod">
        <pc:chgData name="Christiaan Boudri" userId="2c12096f-88c4-4ed2-8369-dca13da95b47" providerId="ADAL" clId="{5E01492C-5776-4886-B836-65A24F5BE430}" dt="2023-10-12T19:28:18.694" v="3096" actId="20577"/>
        <pc:sldMkLst>
          <pc:docMk/>
          <pc:sldMk cId="3151977524" sldId="316"/>
        </pc:sldMkLst>
        <pc:spChg chg="mod">
          <ac:chgData name="Christiaan Boudri" userId="2c12096f-88c4-4ed2-8369-dca13da95b47" providerId="ADAL" clId="{5E01492C-5776-4886-B836-65A24F5BE430}" dt="2023-10-12T19:28:18.694" v="3096" actId="20577"/>
          <ac:spMkLst>
            <pc:docMk/>
            <pc:sldMk cId="3151977524" sldId="316"/>
            <ac:spMk id="6" creationId="{031018EF-7826-4956-B9FF-94C25E558F54}"/>
          </ac:spMkLst>
        </pc:spChg>
        <pc:spChg chg="mod">
          <ac:chgData name="Christiaan Boudri" userId="2c12096f-88c4-4ed2-8369-dca13da95b47" providerId="ADAL" clId="{5E01492C-5776-4886-B836-65A24F5BE430}" dt="2023-10-11T07:21:13.203" v="1997" actId="20577"/>
          <ac:spMkLst>
            <pc:docMk/>
            <pc:sldMk cId="3151977524" sldId="316"/>
            <ac:spMk id="9" creationId="{9A2C5A7C-4A4B-1B05-1647-026F998961F9}"/>
          </ac:spMkLst>
        </pc:spChg>
        <pc:spChg chg="mod">
          <ac:chgData name="Christiaan Boudri" userId="2c12096f-88c4-4ed2-8369-dca13da95b47" providerId="ADAL" clId="{5E01492C-5776-4886-B836-65A24F5BE430}" dt="2023-10-11T07:25:42.828" v="2077" actId="20577"/>
          <ac:spMkLst>
            <pc:docMk/>
            <pc:sldMk cId="3151977524" sldId="316"/>
            <ac:spMk id="26" creationId="{9B1E9BBE-0C2F-4038-E443-1A15CFA4B2A3}"/>
          </ac:spMkLst>
        </pc:spChg>
      </pc:sldChg>
      <pc:sldChg chg="addSp delSp modSp add mod">
        <pc:chgData name="Christiaan Boudri" userId="2c12096f-88c4-4ed2-8369-dca13da95b47" providerId="ADAL" clId="{5E01492C-5776-4886-B836-65A24F5BE430}" dt="2023-10-11T21:24:07.976" v="2997" actId="114"/>
        <pc:sldMkLst>
          <pc:docMk/>
          <pc:sldMk cId="1816987408" sldId="317"/>
        </pc:sldMkLst>
        <pc:spChg chg="del">
          <ac:chgData name="Christiaan Boudri" userId="2c12096f-88c4-4ed2-8369-dca13da95b47" providerId="ADAL" clId="{5E01492C-5776-4886-B836-65A24F5BE430}" dt="2023-10-11T21:17:07.088" v="2741" actId="478"/>
          <ac:spMkLst>
            <pc:docMk/>
            <pc:sldMk cId="1816987408" sldId="317"/>
            <ac:spMk id="4" creationId="{734D1112-ABEF-299A-7CD4-B53FFA8BF88C}"/>
          </ac:spMkLst>
        </pc:spChg>
        <pc:spChg chg="del">
          <ac:chgData name="Christiaan Boudri" userId="2c12096f-88c4-4ed2-8369-dca13da95b47" providerId="ADAL" clId="{5E01492C-5776-4886-B836-65A24F5BE430}" dt="2023-10-11T21:17:07.088" v="2741" actId="478"/>
          <ac:spMkLst>
            <pc:docMk/>
            <pc:sldMk cId="1816987408" sldId="317"/>
            <ac:spMk id="5" creationId="{C9563C57-A01A-8937-DA92-852440BF350A}"/>
          </ac:spMkLst>
        </pc:spChg>
        <pc:spChg chg="del">
          <ac:chgData name="Christiaan Boudri" userId="2c12096f-88c4-4ed2-8369-dca13da95b47" providerId="ADAL" clId="{5E01492C-5776-4886-B836-65A24F5BE430}" dt="2023-10-11T21:17:07.088" v="2741" actId="478"/>
          <ac:spMkLst>
            <pc:docMk/>
            <pc:sldMk cId="1816987408" sldId="317"/>
            <ac:spMk id="6" creationId="{388F5E0B-0EFE-EA70-5C2A-0F86C355C590}"/>
          </ac:spMkLst>
        </pc:spChg>
        <pc:spChg chg="del mod">
          <ac:chgData name="Christiaan Boudri" userId="2c12096f-88c4-4ed2-8369-dca13da95b47" providerId="ADAL" clId="{5E01492C-5776-4886-B836-65A24F5BE430}" dt="2023-10-11T21:21:16.523" v="2884" actId="478"/>
          <ac:spMkLst>
            <pc:docMk/>
            <pc:sldMk cId="1816987408" sldId="317"/>
            <ac:spMk id="7" creationId="{D1ED0370-AE6B-DC80-768D-313BE8BF7278}"/>
          </ac:spMkLst>
        </pc:spChg>
        <pc:spChg chg="add mod">
          <ac:chgData name="Christiaan Boudri" userId="2c12096f-88c4-4ed2-8369-dca13da95b47" providerId="ADAL" clId="{5E01492C-5776-4886-B836-65A24F5BE430}" dt="2023-10-11T21:22:41.779" v="2962" actId="1076"/>
          <ac:spMkLst>
            <pc:docMk/>
            <pc:sldMk cId="1816987408" sldId="317"/>
            <ac:spMk id="8" creationId="{595F7133-B907-ACD1-815E-C28F9460337B}"/>
          </ac:spMkLst>
        </pc:spChg>
        <pc:spChg chg="add mod">
          <ac:chgData name="Christiaan Boudri" userId="2c12096f-88c4-4ed2-8369-dca13da95b47" providerId="ADAL" clId="{5E01492C-5776-4886-B836-65A24F5BE430}" dt="2023-10-11T21:24:07.976" v="2997" actId="114"/>
          <ac:spMkLst>
            <pc:docMk/>
            <pc:sldMk cId="1816987408" sldId="317"/>
            <ac:spMk id="15" creationId="{3CA1556E-4843-E480-78F0-D32FB00A2908}"/>
          </ac:spMkLst>
        </pc:spChg>
        <pc:graphicFrameChg chg="del modGraphic">
          <ac:chgData name="Christiaan Boudri" userId="2c12096f-88c4-4ed2-8369-dca13da95b47" providerId="ADAL" clId="{5E01492C-5776-4886-B836-65A24F5BE430}" dt="2023-10-11T21:22:20.522" v="2957" actId="478"/>
          <ac:graphicFrameMkLst>
            <pc:docMk/>
            <pc:sldMk cId="1816987408" sldId="317"/>
            <ac:graphicFrameMk id="18" creationId="{953C82E9-4959-C003-1F46-2170CE01E85D}"/>
          </ac:graphicFrameMkLst>
        </pc:graphicFrameChg>
        <pc:picChg chg="add mod">
          <ac:chgData name="Christiaan Boudri" userId="2c12096f-88c4-4ed2-8369-dca13da95b47" providerId="ADAL" clId="{5E01492C-5776-4886-B836-65A24F5BE430}" dt="2023-10-11T21:22:31.780" v="2959" actId="1076"/>
          <ac:picMkLst>
            <pc:docMk/>
            <pc:sldMk cId="1816987408" sldId="317"/>
            <ac:picMk id="14" creationId="{0DEDFA0C-A414-071D-2514-8C4417C7F6A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9150A-886F-4718-BF92-3C7CE47A491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2C287-8648-45F3-8726-C182F00D625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7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skyinbottle00pesi/page/227/mode/2up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nl/books?id=hd8EAAAAYAAJ&amp;printsec=frontcover&amp;hl=nl&amp;source=gbs_ge_summary_r&amp;cad=0#v=onepage&amp;q&amp;f=false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archief.vakbladeuclides.nl%2Fbestanden%2F046_1970-71_10.pdf&amp;data=05%7C01%7CChristiaan.Boudri%40han.nl%7C616c725a38454ada052708daa6f960c7%7C5d73e7b7b3e14d00b303056140b2a3b4%7C0%7C0%7C638005887650658468%7CUnknown%7CTWFpbGZsb3d8eyJWIjoiMC4wLjAwMDAiLCJQIjoiV2luMzIiLCJBTiI6Ik1haWwiLCJXVCI6Mn0%3D%7C3000%7C%7C%7C&amp;sdata=9hECuEmNM6VSK6%2Bbi22F%2Bq6sKJnNKafakwBcykabqGc%3D&amp;reserved=0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skyinbottle00pesi/page/227/mode/2up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foto: https://fitnessvolt.com/bench-press-alternatives/ gedownload op 27-10-2022</a:t>
            </a:r>
          </a:p>
          <a:p>
            <a:r>
              <a:rPr lang="nl-NL"/>
              <a:t>Referenties: Mason, S.F. (1962 (</a:t>
            </a:r>
            <a:r>
              <a:rPr lang="nl-NL" baseline="30000"/>
              <a:t>1</a:t>
            </a:r>
            <a:r>
              <a:rPr lang="nl-NL"/>
              <a:t>1956), </a:t>
            </a:r>
            <a:r>
              <a:rPr lang="nl-NL" i="1"/>
              <a:t>A History of the Sciences</a:t>
            </a:r>
            <a:r>
              <a:rPr lang="nl-NL"/>
              <a:t>, New York: Collier Books. p. 169.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Calibri" panose="020F0502020204030204" pitchFamily="34" charset="0"/>
              </a:rPr>
              <a:t>De A. Martins, R. (1981). </a:t>
            </a:r>
            <a:r>
              <a:rPr lang="nl-NL" sz="1800" i="1">
                <a:effectLst/>
                <a:latin typeface="Calibri" panose="020F0502020204030204" pitchFamily="34" charset="0"/>
              </a:rPr>
              <a:t>The origin of dimensional analysis. Journal of the Franklin Institute, 311(5), 331–337, p. 334.</a:t>
            </a:r>
            <a:r>
              <a:rPr lang="en-US" sz="1800">
                <a:effectLst/>
                <a:latin typeface="Calibri" panose="020F0502020204030204" pitchFamily="34" charset="0"/>
              </a:rPr>
              <a:t> doi:10.1016/0016-0032(81)90475-0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Calibri" panose="020F0502020204030204" pitchFamily="34" charset="0"/>
              </a:rPr>
              <a:t>Descartes, R. (1626-1628), </a:t>
            </a:r>
            <a:r>
              <a:rPr lang="en-US" sz="2800" i="1"/>
              <a:t>Regulae ad directionem ingenii ut et inquisitio veritatis per lumen naturale. </a:t>
            </a:r>
            <a:r>
              <a:rPr lang="en-US" sz="1800">
                <a:effectLst/>
                <a:latin typeface="Calibri" panose="020F0502020204030204" pitchFamily="34" charset="0"/>
              </a:rPr>
              <a:t>posthuum gepubliceerd, deels al in 1664 (vert. Regels om richting te geven aan het verstand, Boom 2010, </a:t>
            </a:r>
            <a:r>
              <a:rPr lang="nl-NL" sz="1800"/>
              <a:t>p. 448</a:t>
            </a:r>
            <a:r>
              <a:rPr lang="en-US" sz="1800">
                <a:effectLst/>
                <a:latin typeface="Calibri" panose="020F0502020204030204" pitchFamily="34" charset="0"/>
              </a:rPr>
              <a:t>)</a:t>
            </a:r>
          </a:p>
          <a:p>
            <a:endParaRPr lang="nl-NL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2C287-8648-45F3-8726-C182F00D62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33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nl-NL" sz="1800" b="0" i="0">
                <a:effectLst/>
                <a:latin typeface="Calibri" panose="020F0502020204030204" pitchFamily="34" charset="0"/>
              </a:rPr>
              <a:t>Bespreking van Rayleigh’s  behandeling van zijn verstrooiingstheorie door </a:t>
            </a:r>
            <a:r>
              <a:rPr lang="en-US" sz="1800" b="0" i="0">
                <a:effectLst/>
                <a:latin typeface="Calibri" panose="020F0502020204030204" pitchFamily="34" charset="0"/>
              </a:rPr>
              <a:t>Pesic, Peter (2005), Sky in a Bottle, MIT Press, pp. 227–8.  Geraadpleegd 30-10-2022 op</a:t>
            </a:r>
            <a:r>
              <a:rPr lang="nl-NL" sz="1800">
                <a:effectLst/>
                <a:latin typeface="Calibri" panose="020F0502020204030204" pitchFamily="34" charset="0"/>
              </a:rPr>
              <a:t> </a:t>
            </a:r>
            <a:r>
              <a:rPr lang="nl-NL" sz="1800">
                <a:effectLst/>
                <a:latin typeface="Calibri" panose="020F0502020204030204" pitchFamily="34" charset="0"/>
                <a:hlinkClick r:id="rId3"/>
              </a:rPr>
              <a:t>https://archive.org/details/skyinbottle00pesi/page/227/mode/2up</a:t>
            </a:r>
            <a:endParaRPr lang="nl-NL" sz="1800" b="0" i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nl-NL" sz="1800" b="0" i="0">
                <a:effectLst/>
                <a:latin typeface="Calibri" panose="020F0502020204030204" pitchFamily="34" charset="0"/>
              </a:rPr>
              <a:t>Zie voor verder uitleg Rayleigh scattering: http://hyperphysics.phy-astr.gsu.edu/hbase/atmos/blusky.html 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nl-NL" sz="180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2C287-8648-45F3-8726-C182F00D62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1800">
                <a:effectLst/>
                <a:latin typeface="Calibri" panose="020F0502020204030204" pitchFamily="34" charset="0"/>
              </a:rPr>
              <a:t>Rayleigh:, Theory of Sound, volume I (1877, 2e editie 1894)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1800">
                <a:effectLst/>
                <a:latin typeface="Calibri" panose="020F0502020204030204" pitchFamily="34" charset="0"/>
                <a:hlinkClick r:id="rId3"/>
              </a:rPr>
              <a:t>https://books.google.nl/books?id=hd8EAAAAYAAJ&amp;printsec=frontcover&amp;hl=nl&amp;source=gbs_ge_summary_r&amp;cad=0#v=onepage&amp;q&amp;f=false</a:t>
            </a:r>
            <a:endParaRPr lang="nl-NL" sz="1800">
              <a:effectLst/>
              <a:latin typeface="Calibri" panose="020F0502020204030204" pitchFamily="34" charset="0"/>
            </a:endParaRP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endParaRPr lang="nl-NL" sz="180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2C287-8648-45F3-8726-C182F00D62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67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2C287-8648-45F3-8726-C182F00D62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14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2C287-8648-45F3-8726-C182F00D625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86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2C287-8648-45F3-8726-C182F00D625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44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Bron: d’Alembert, artikel ‘Mécanique’, p. 225. In:  Diderot D. en d’Alembert, J. le Rond dit (eds). Encyclopédie , ou dictionnaire raisonné des sciences, des arts et des métiers, X (1765), , 222-226.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2C287-8648-45F3-8726-C182F00D62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94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Fourier</a:t>
            </a:r>
            <a:r>
              <a:rPr lang="nl-NL" dirty="0"/>
              <a:t>, </a:t>
            </a:r>
            <a:r>
              <a:rPr lang="nl-NL" dirty="0" err="1"/>
              <a:t>J.B.J</a:t>
            </a:r>
            <a:r>
              <a:rPr lang="nl-NL" dirty="0"/>
              <a:t>., </a:t>
            </a:r>
            <a:r>
              <a:rPr lang="fr-FR" i="1" dirty="0"/>
              <a:t>Théorie analytique de la chaleur</a:t>
            </a:r>
            <a:r>
              <a:rPr lang="nl-NL" i="1" dirty="0"/>
              <a:t>. </a:t>
            </a:r>
            <a:r>
              <a:rPr lang="nl-NL" dirty="0"/>
              <a:t>Paris: F. </a:t>
            </a:r>
            <a:r>
              <a:rPr lang="nl-NL" dirty="0" err="1"/>
              <a:t>Didot</a:t>
            </a:r>
            <a:r>
              <a:rPr lang="nl-NL" dirty="0"/>
              <a:t> (1822).  Par. 161. Te downloaden van: https://archive.org/details/thorieanalytiq00four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2C287-8648-45F3-8726-C182F00D62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48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Fourier, J.B.J., </a:t>
            </a:r>
            <a:r>
              <a:rPr lang="fr-FR" i="1"/>
              <a:t>Théorie analytique de la chaleur</a:t>
            </a:r>
            <a:r>
              <a:rPr lang="nl-NL" i="1"/>
              <a:t>. </a:t>
            </a:r>
            <a:r>
              <a:rPr lang="nl-NL"/>
              <a:t>Paris: F. Didot (1822).  Par. 161. Te downloaden van: https://archive.org/details/thorieanalytiq00four </a:t>
            </a:r>
          </a:p>
          <a:p>
            <a:r>
              <a:rPr lang="nl-NL"/>
              <a:t>Maxwell, J.C.</a:t>
            </a:r>
            <a:r>
              <a:rPr lang="en-US" i="1"/>
              <a:t>, A Treatise on Electricity and Magnetism, </a:t>
            </a:r>
            <a:r>
              <a:rPr lang="en-US" i="0"/>
              <a:t>Clarendon Press (1873)</a:t>
            </a:r>
            <a:r>
              <a:rPr lang="en-US" i="1"/>
              <a:t>,</a:t>
            </a:r>
            <a:r>
              <a:rPr lang="nl-NL"/>
              <a:t> p. 5: https://archive.org/details/electricandmagne01maxwrich/page/n41/mode/2up?view=theater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2C287-8648-45F3-8726-C182F00D62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51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Bron: Hibbeler, R.C., Sterkteleer 9</a:t>
            </a:r>
            <a:r>
              <a:rPr lang="nl-NL" baseline="30000"/>
              <a:t>e</a:t>
            </a:r>
            <a:r>
              <a:rPr lang="nl-NL"/>
              <a:t> editie (2017). Amsterdam: Pearson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2C287-8648-45F3-8726-C182F00D62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80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Bron: https://nl.wikipedia.org/wiki/Brits-Amerikaans_maatsysteem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2C287-8648-45F3-8726-C182F00D62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54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/>
              <a:t>Bron: </a:t>
            </a:r>
            <a:r>
              <a:rPr lang="nl-NL" sz="1800">
                <a:effectLst/>
                <a:latin typeface="Calibri" panose="020F0502020204030204" pitchFamily="34" charset="0"/>
              </a:rPr>
              <a:t>Dormolen , J, van (1971), 'Grootheden'in: Euclides 46: 10, pp363-368.  Wolters-Noordhoff 1970/1971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Calibri" panose="020F0502020204030204" pitchFamily="34" charset="0"/>
                <a:hlinkClick r:id="rId3"/>
              </a:rPr>
              <a:t>https://archief.vakbladeuclides.nl/bestanden/046_1970-71_10.pdf</a:t>
            </a:r>
            <a:r>
              <a:rPr lang="nl-NL" sz="1800">
                <a:effectLst/>
                <a:latin typeface="Calibri" panose="020F050202020403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1800">
                <a:effectLst/>
                <a:latin typeface="Calibri" panose="020F0502020204030204" pitchFamily="34" charset="0"/>
              </a:rPr>
              <a:t>Dormolen baseert zijn artikel op H. Griesel, Algebra und Analysis der Grössensysteme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1800">
                <a:effectLst/>
                <a:latin typeface="Calibri" panose="020F0502020204030204" pitchFamily="34" charset="0"/>
              </a:rPr>
              <a:t>(Mathematisch-Phsyikalische Semesterberichte, Band XVI, 1969)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1800">
                <a:effectLst/>
                <a:latin typeface="Calibri" panose="020F0502020204030204" pitchFamily="34" charset="0"/>
              </a:rPr>
              <a:t>Met dank aan Gerard Koolstra voor de verwijzing.</a:t>
            </a:r>
            <a:endParaRPr lang="en-US" sz="1800">
              <a:effectLst/>
              <a:latin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2C287-8648-45F3-8726-C182F00D62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9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fr-FR" sz="1800">
                <a:effectLst/>
                <a:latin typeface="Calibri" panose="020F0502020204030204" pitchFamily="34" charset="0"/>
              </a:rPr>
              <a:t>F. D. de Foncenex, “Sur les principes fondamentaux de la mechanique”, Mél. Phil.  Math. Soc. R. Turin, Vol. 2, pp. 299-322, 1760-61. Verwijzing door Martins, p. 334.</a:t>
            </a:r>
            <a:endParaRPr lang="nl-NL" sz="180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2C287-8648-45F3-8726-C182F00D62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00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nl-NL" sz="1800" b="0" i="0">
                <a:effectLst/>
                <a:latin typeface="Calibri" panose="020F0502020204030204" pitchFamily="34" charset="0"/>
              </a:rPr>
              <a:t>Bespreking van Rayleigh’s  behandeling van zijn verstrooiingstheorie door </a:t>
            </a:r>
            <a:r>
              <a:rPr lang="en-US" sz="1800" b="0" i="0">
                <a:effectLst/>
                <a:latin typeface="Calibri" panose="020F0502020204030204" pitchFamily="34" charset="0"/>
              </a:rPr>
              <a:t>Pesic, Peter (2005), Sky in a Bottle, MIT Press, pp. 227–8.  Geraadpleegd 30-10-2022 op</a:t>
            </a:r>
            <a:r>
              <a:rPr lang="nl-NL" sz="1800">
                <a:effectLst/>
                <a:latin typeface="Calibri" panose="020F0502020204030204" pitchFamily="34" charset="0"/>
              </a:rPr>
              <a:t> </a:t>
            </a:r>
            <a:r>
              <a:rPr lang="nl-NL" sz="1800">
                <a:effectLst/>
                <a:latin typeface="Calibri" panose="020F0502020204030204" pitchFamily="34" charset="0"/>
                <a:hlinkClick r:id="rId3"/>
              </a:rPr>
              <a:t>https://archive.org/details/skyinbottle00pesi/page/227/mode/2up</a:t>
            </a:r>
            <a:endParaRPr lang="nl-NL" sz="1800" b="0" i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nl-NL" sz="1800" b="0" i="0">
                <a:effectLst/>
                <a:latin typeface="Calibri" panose="020F0502020204030204" pitchFamily="34" charset="0"/>
              </a:rPr>
              <a:t>Zie voor verder uitleg Rayleigh scattering: http://hyperphysics.phy-astr.gsu.edu/hbase/atmos/blusky.html 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nl-NL" sz="180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2C287-8648-45F3-8726-C182F00D62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54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ABBB-3DED-423D-B76F-DDC6F0A382C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96E3-9DE8-437C-853A-0EAFC4B202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7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ABBB-3DED-423D-B76F-DDC6F0A382C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96E3-9DE8-437C-853A-0EAFC4B202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9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ABBB-3DED-423D-B76F-DDC6F0A382C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96E3-9DE8-437C-853A-0EAFC4B202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ABBB-3DED-423D-B76F-DDC6F0A382C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96E3-9DE8-437C-853A-0EAFC4B202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4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ABBB-3DED-423D-B76F-DDC6F0A382C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96E3-9DE8-437C-853A-0EAFC4B202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3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ABBB-3DED-423D-B76F-DDC6F0A382C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96E3-9DE8-437C-853A-0EAFC4B202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1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ABBB-3DED-423D-B76F-DDC6F0A382C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96E3-9DE8-437C-853A-0EAFC4B202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4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ABBB-3DED-423D-B76F-DDC6F0A382C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96E3-9DE8-437C-853A-0EAFC4B202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0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ABBB-3DED-423D-B76F-DDC6F0A382C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96E3-9DE8-437C-853A-0EAFC4B202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8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ABBB-3DED-423D-B76F-DDC6F0A382C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96E3-9DE8-437C-853A-0EAFC4B202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8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ABBB-3DED-423D-B76F-DDC6F0A382C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96E3-9DE8-437C-853A-0EAFC4B202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1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FABBB-3DED-423D-B76F-DDC6F0A382C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396E3-9DE8-437C-853A-0EAFC4B202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7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10" Type="http://schemas.openxmlformats.org/officeDocument/2006/relationships/image" Target="../media/image4.png"/><Relationship Id="rId4" Type="http://schemas.openxmlformats.org/officeDocument/2006/relationships/image" Target="../media/image220.png"/><Relationship Id="rId9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image" Target="../media/image20.png"/><Relationship Id="rId5" Type="http://schemas.openxmlformats.org/officeDocument/2006/relationships/image" Target="../media/image280.png"/><Relationship Id="rId10" Type="http://schemas.openxmlformats.org/officeDocument/2006/relationships/image" Target="../media/image47.png"/><Relationship Id="rId4" Type="http://schemas.openxmlformats.org/officeDocument/2006/relationships/image" Target="../media/image12.png"/><Relationship Id="rId9" Type="http://schemas.openxmlformats.org/officeDocument/2006/relationships/image" Target="../media/image3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11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7.png"/><Relationship Id="rId5" Type="http://schemas.openxmlformats.org/officeDocument/2006/relationships/image" Target="../media/image12.png"/><Relationship Id="rId10" Type="http://schemas.openxmlformats.org/officeDocument/2006/relationships/image" Target="../media/image320.png"/><Relationship Id="rId4" Type="http://schemas.openxmlformats.org/officeDocument/2006/relationships/image" Target="../media/image21.png"/><Relationship Id="rId9" Type="http://schemas.openxmlformats.org/officeDocument/2006/relationships/image" Target="../media/image3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440.png"/><Relationship Id="rId7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80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7" Type="http://schemas.openxmlformats.org/officeDocument/2006/relationships/image" Target="../media/image19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5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5.png"/><Relationship Id="rId7" Type="http://schemas.openxmlformats.org/officeDocument/2006/relationships/image" Target="../media/image5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48.png"/><Relationship Id="rId5" Type="http://schemas.openxmlformats.org/officeDocument/2006/relationships/image" Target="../media/image4.png"/><Relationship Id="rId10" Type="http://schemas.openxmlformats.org/officeDocument/2006/relationships/image" Target="../media/image31.png"/><Relationship Id="rId4" Type="http://schemas.openxmlformats.org/officeDocument/2006/relationships/image" Target="../media/image2.jpg"/><Relationship Id="rId9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.jpg"/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8.png"/><Relationship Id="rId10" Type="http://schemas.openxmlformats.org/officeDocument/2006/relationships/image" Target="../media/image37.png"/><Relationship Id="rId4" Type="http://schemas.openxmlformats.org/officeDocument/2006/relationships/image" Target="../media/image7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7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F5A093-8BAA-4015-83EA-A23B70859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948" y="0"/>
            <a:ext cx="3738764" cy="3268639"/>
          </a:xfrm>
        </p:spPr>
        <p:txBody>
          <a:bodyPr anchor="b">
            <a:normAutofit/>
          </a:bodyPr>
          <a:lstStyle/>
          <a:p>
            <a:pPr algn="l"/>
            <a:r>
              <a:rPr lang="nl-NL" sz="3600" dirty="0"/>
              <a:t>Dimensie-analyse in praktijkwiskunde</a:t>
            </a:r>
            <a:endParaRPr lang="en-US" sz="3600" dirty="0"/>
          </a:p>
        </p:txBody>
      </p:sp>
      <p:sp>
        <p:nvSpPr>
          <p:cNvPr id="39" name="Freeform: Shape 9">
            <a:extLst>
              <a:ext uri="{FF2B5EF4-FFF2-40B4-BE49-F238E27FC236}">
                <a16:creationId xmlns:a16="http://schemas.microsoft.com/office/drawing/2014/main" id="{16D6FAA8-41A5-46EA-A8AB-E9D2754A6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0450" y="1073777"/>
            <a:ext cx="4217461" cy="4686943"/>
          </a:xfrm>
          <a:custGeom>
            <a:avLst/>
            <a:gdLst>
              <a:gd name="connsiteX0" fmla="*/ 2768595 w 4574113"/>
              <a:gd name="connsiteY0" fmla="*/ 2476119 h 3812472"/>
              <a:gd name="connsiteX1" fmla="*/ 3374676 w 4574113"/>
              <a:gd name="connsiteY1" fmla="*/ 2476119 h 3812472"/>
              <a:gd name="connsiteX2" fmla="*/ 3403209 w 4574113"/>
              <a:gd name="connsiteY2" fmla="*/ 2479909 h 3812472"/>
              <a:gd name="connsiteX3" fmla="*/ 3422833 w 4574113"/>
              <a:gd name="connsiteY3" fmla="*/ 2488137 h 3812472"/>
              <a:gd name="connsiteX4" fmla="*/ 3410840 w 4574113"/>
              <a:gd name="connsiteY4" fmla="*/ 2508879 h 3812472"/>
              <a:gd name="connsiteX5" fmla="*/ 2985934 w 4574113"/>
              <a:gd name="connsiteY5" fmla="*/ 3243764 h 3812472"/>
              <a:gd name="connsiteX6" fmla="*/ 2732784 w 4574113"/>
              <a:gd name="connsiteY6" fmla="*/ 3390890 h 3812472"/>
              <a:gd name="connsiteX7" fmla="*/ 2529297 w 4574113"/>
              <a:gd name="connsiteY7" fmla="*/ 3390890 h 3812472"/>
              <a:gd name="connsiteX8" fmla="*/ 2505559 w 4574113"/>
              <a:gd name="connsiteY8" fmla="*/ 3390890 h 3812472"/>
              <a:gd name="connsiteX9" fmla="*/ 2482907 w 4574113"/>
              <a:gd name="connsiteY9" fmla="*/ 3351884 h 3812472"/>
              <a:gd name="connsiteX10" fmla="*/ 2371959 w 4574113"/>
              <a:gd name="connsiteY10" fmla="*/ 3160822 h 3812472"/>
              <a:gd name="connsiteX11" fmla="*/ 2371959 w 4574113"/>
              <a:gd name="connsiteY11" fmla="*/ 3053878 h 3812472"/>
              <a:gd name="connsiteX12" fmla="*/ 2675654 w 4574113"/>
              <a:gd name="connsiteY12" fmla="*/ 2530895 h 3812472"/>
              <a:gd name="connsiteX13" fmla="*/ 2768595 w 4574113"/>
              <a:gd name="connsiteY13" fmla="*/ 2476119 h 3812472"/>
              <a:gd name="connsiteX14" fmla="*/ 3909778 w 4574113"/>
              <a:gd name="connsiteY14" fmla="*/ 676847 h 3812472"/>
              <a:gd name="connsiteX15" fmla="*/ 4305516 w 4574113"/>
              <a:gd name="connsiteY15" fmla="*/ 676847 h 3812472"/>
              <a:gd name="connsiteX16" fmla="*/ 4367056 w 4574113"/>
              <a:gd name="connsiteY16" fmla="*/ 712612 h 3812472"/>
              <a:gd name="connsiteX17" fmla="*/ 4564498 w 4574113"/>
              <a:gd name="connsiteY17" fmla="*/ 1054092 h 3812472"/>
              <a:gd name="connsiteX18" fmla="*/ 4564498 w 4574113"/>
              <a:gd name="connsiteY18" fmla="*/ 1123921 h 3812472"/>
              <a:gd name="connsiteX19" fmla="*/ 4367056 w 4574113"/>
              <a:gd name="connsiteY19" fmla="*/ 1465401 h 3812472"/>
              <a:gd name="connsiteX20" fmla="*/ 4305516 w 4574113"/>
              <a:gd name="connsiteY20" fmla="*/ 1501167 h 3812472"/>
              <a:gd name="connsiteX21" fmla="*/ 3909778 w 4574113"/>
              <a:gd name="connsiteY21" fmla="*/ 1501167 h 3812472"/>
              <a:gd name="connsiteX22" fmla="*/ 3849091 w 4574113"/>
              <a:gd name="connsiteY22" fmla="*/ 1465401 h 3812472"/>
              <a:gd name="connsiteX23" fmla="*/ 3650795 w 4574113"/>
              <a:gd name="connsiteY23" fmla="*/ 1123921 h 3812472"/>
              <a:gd name="connsiteX24" fmla="*/ 3650795 w 4574113"/>
              <a:gd name="connsiteY24" fmla="*/ 1054092 h 3812472"/>
              <a:gd name="connsiteX25" fmla="*/ 3849091 w 4574113"/>
              <a:gd name="connsiteY25" fmla="*/ 712612 h 3812472"/>
              <a:gd name="connsiteX26" fmla="*/ 3909778 w 4574113"/>
              <a:gd name="connsiteY26" fmla="*/ 676847 h 3812472"/>
              <a:gd name="connsiteX27" fmla="*/ 1104892 w 4574113"/>
              <a:gd name="connsiteY27" fmla="*/ 0 h 3812472"/>
              <a:gd name="connsiteX28" fmla="*/ 2732784 w 4574113"/>
              <a:gd name="connsiteY28" fmla="*/ 0 h 3812472"/>
              <a:gd name="connsiteX29" fmla="*/ 2985934 w 4574113"/>
              <a:gd name="connsiteY29" fmla="*/ 147125 h 3812472"/>
              <a:gd name="connsiteX30" fmla="*/ 3798122 w 4574113"/>
              <a:gd name="connsiteY30" fmla="*/ 1551823 h 3812472"/>
              <a:gd name="connsiteX31" fmla="*/ 3798122 w 4574113"/>
              <a:gd name="connsiteY31" fmla="*/ 1839068 h 3812472"/>
              <a:gd name="connsiteX32" fmla="*/ 3496551 w 4574113"/>
              <a:gd name="connsiteY32" fmla="*/ 2360642 h 3812472"/>
              <a:gd name="connsiteX33" fmla="*/ 3471135 w 4574113"/>
              <a:gd name="connsiteY33" fmla="*/ 2404597 h 3812472"/>
              <a:gd name="connsiteX34" fmla="*/ 3472029 w 4574113"/>
              <a:gd name="connsiteY34" fmla="*/ 2404972 h 3812472"/>
              <a:gd name="connsiteX35" fmla="*/ 3516881 w 4574113"/>
              <a:gd name="connsiteY35" fmla="*/ 2450209 h 3812472"/>
              <a:gd name="connsiteX36" fmla="*/ 3857970 w 4574113"/>
              <a:gd name="connsiteY36" fmla="*/ 3040131 h 3812472"/>
              <a:gd name="connsiteX37" fmla="*/ 3857970 w 4574113"/>
              <a:gd name="connsiteY37" fmla="*/ 3160764 h 3812472"/>
              <a:gd name="connsiteX38" fmla="*/ 3516881 w 4574113"/>
              <a:gd name="connsiteY38" fmla="*/ 3750684 h 3812472"/>
              <a:gd name="connsiteX39" fmla="*/ 3410567 w 4574113"/>
              <a:gd name="connsiteY39" fmla="*/ 3812472 h 3812472"/>
              <a:gd name="connsiteX40" fmla="*/ 2726911 w 4574113"/>
              <a:gd name="connsiteY40" fmla="*/ 3812472 h 3812472"/>
              <a:gd name="connsiteX41" fmla="*/ 2622074 w 4574113"/>
              <a:gd name="connsiteY41" fmla="*/ 3750684 h 3812472"/>
              <a:gd name="connsiteX42" fmla="*/ 2438330 w 4574113"/>
              <a:gd name="connsiteY42" fmla="*/ 3434265 h 3812472"/>
              <a:gd name="connsiteX43" fmla="*/ 2417573 w 4574113"/>
              <a:gd name="connsiteY43" fmla="*/ 3398519 h 3812472"/>
              <a:gd name="connsiteX44" fmla="*/ 2433905 w 4574113"/>
              <a:gd name="connsiteY44" fmla="*/ 3398519 h 3812472"/>
              <a:gd name="connsiteX45" fmla="*/ 2511101 w 4574113"/>
              <a:gd name="connsiteY45" fmla="*/ 3398519 h 3812472"/>
              <a:gd name="connsiteX46" fmla="*/ 2544636 w 4574113"/>
              <a:gd name="connsiteY46" fmla="*/ 3456269 h 3812472"/>
              <a:gd name="connsiteX47" fmla="*/ 2672757 w 4574113"/>
              <a:gd name="connsiteY47" fmla="*/ 3676902 h 3812472"/>
              <a:gd name="connsiteX48" fmla="*/ 2765699 w 4574113"/>
              <a:gd name="connsiteY48" fmla="*/ 3731679 h 3812472"/>
              <a:gd name="connsiteX49" fmla="*/ 3371780 w 4574113"/>
              <a:gd name="connsiteY49" fmla="*/ 3731679 h 3812472"/>
              <a:gd name="connsiteX50" fmla="*/ 3466029 w 4574113"/>
              <a:gd name="connsiteY50" fmla="*/ 3676902 h 3812472"/>
              <a:gd name="connsiteX51" fmla="*/ 3768415 w 4574113"/>
              <a:gd name="connsiteY51" fmla="*/ 3153920 h 3812472"/>
              <a:gd name="connsiteX52" fmla="*/ 3768415 w 4574113"/>
              <a:gd name="connsiteY52" fmla="*/ 3046975 h 3812472"/>
              <a:gd name="connsiteX53" fmla="*/ 3466029 w 4574113"/>
              <a:gd name="connsiteY53" fmla="*/ 2523992 h 3812472"/>
              <a:gd name="connsiteX54" fmla="*/ 3426268 w 4574113"/>
              <a:gd name="connsiteY54" fmla="*/ 2483888 h 3812472"/>
              <a:gd name="connsiteX55" fmla="*/ 3421667 w 4574113"/>
              <a:gd name="connsiteY55" fmla="*/ 2481960 h 3812472"/>
              <a:gd name="connsiteX56" fmla="*/ 3446331 w 4574113"/>
              <a:gd name="connsiteY56" fmla="*/ 2439303 h 3812472"/>
              <a:gd name="connsiteX57" fmla="*/ 3464674 w 4574113"/>
              <a:gd name="connsiteY57" fmla="*/ 2407578 h 3812472"/>
              <a:gd name="connsiteX58" fmla="*/ 3445649 w 4574113"/>
              <a:gd name="connsiteY58" fmla="*/ 2399601 h 3812472"/>
              <a:gd name="connsiteX59" fmla="*/ 3413464 w 4574113"/>
              <a:gd name="connsiteY59" fmla="*/ 2395325 h 3812472"/>
              <a:gd name="connsiteX60" fmla="*/ 2729808 w 4574113"/>
              <a:gd name="connsiteY60" fmla="*/ 2395325 h 3812472"/>
              <a:gd name="connsiteX61" fmla="*/ 2624971 w 4574113"/>
              <a:gd name="connsiteY61" fmla="*/ 2457112 h 3812472"/>
              <a:gd name="connsiteX62" fmla="*/ 2282405 w 4574113"/>
              <a:gd name="connsiteY62" fmla="*/ 3047034 h 3812472"/>
              <a:gd name="connsiteX63" fmla="*/ 2282405 w 4574113"/>
              <a:gd name="connsiteY63" fmla="*/ 3167666 h 3812472"/>
              <a:gd name="connsiteX64" fmla="*/ 2395478 w 4574113"/>
              <a:gd name="connsiteY64" fmla="*/ 3362386 h 3812472"/>
              <a:gd name="connsiteX65" fmla="*/ 2412031 w 4574113"/>
              <a:gd name="connsiteY65" fmla="*/ 3390890 h 3812472"/>
              <a:gd name="connsiteX66" fmla="*/ 2335350 w 4574113"/>
              <a:gd name="connsiteY66" fmla="*/ 3390890 h 3812472"/>
              <a:gd name="connsiteX67" fmla="*/ 1104892 w 4574113"/>
              <a:gd name="connsiteY67" fmla="*/ 3390890 h 3812472"/>
              <a:gd name="connsiteX68" fmla="*/ 855258 w 4574113"/>
              <a:gd name="connsiteY68" fmla="*/ 3243764 h 3812472"/>
              <a:gd name="connsiteX69" fmla="*/ 39555 w 4574113"/>
              <a:gd name="connsiteY69" fmla="*/ 1839068 h 3812472"/>
              <a:gd name="connsiteX70" fmla="*/ 39555 w 4574113"/>
              <a:gd name="connsiteY70" fmla="*/ 1551823 h 3812472"/>
              <a:gd name="connsiteX71" fmla="*/ 855258 w 4574113"/>
              <a:gd name="connsiteY71" fmla="*/ 147125 h 3812472"/>
              <a:gd name="connsiteX72" fmla="*/ 1104892 w 4574113"/>
              <a:gd name="connsiteY72" fmla="*/ 0 h 38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74113" h="3812472">
                <a:moveTo>
                  <a:pt x="2768595" y="2476119"/>
                </a:moveTo>
                <a:cubicBezTo>
                  <a:pt x="2768595" y="2476119"/>
                  <a:pt x="2768595" y="2476119"/>
                  <a:pt x="3374676" y="2476119"/>
                </a:cubicBezTo>
                <a:cubicBezTo>
                  <a:pt x="3384493" y="2476119"/>
                  <a:pt x="3394066" y="2477423"/>
                  <a:pt x="3403209" y="2479909"/>
                </a:cubicBezTo>
                <a:lnTo>
                  <a:pt x="3422833" y="2488137"/>
                </a:lnTo>
                <a:lnTo>
                  <a:pt x="3410840" y="2508879"/>
                </a:lnTo>
                <a:cubicBezTo>
                  <a:pt x="3302401" y="2696426"/>
                  <a:pt x="3163600" y="2936487"/>
                  <a:pt x="2985934" y="3243764"/>
                </a:cubicBezTo>
                <a:cubicBezTo>
                  <a:pt x="2933195" y="3334842"/>
                  <a:pt x="2838263" y="3390890"/>
                  <a:pt x="2732784" y="3390890"/>
                </a:cubicBezTo>
                <a:cubicBezTo>
                  <a:pt x="2732784" y="3390890"/>
                  <a:pt x="2732784" y="3390890"/>
                  <a:pt x="2529297" y="3390890"/>
                </a:cubicBezTo>
                <a:lnTo>
                  <a:pt x="2505559" y="3390890"/>
                </a:lnTo>
                <a:lnTo>
                  <a:pt x="2482907" y="3351884"/>
                </a:lnTo>
                <a:cubicBezTo>
                  <a:pt x="2451367" y="3297569"/>
                  <a:pt x="2414666" y="3234367"/>
                  <a:pt x="2371959" y="3160822"/>
                </a:cubicBezTo>
                <a:cubicBezTo>
                  <a:pt x="2352324" y="3128217"/>
                  <a:pt x="2352324" y="3086483"/>
                  <a:pt x="2371959" y="3053878"/>
                </a:cubicBezTo>
                <a:cubicBezTo>
                  <a:pt x="2371959" y="3053878"/>
                  <a:pt x="2371959" y="3053878"/>
                  <a:pt x="2675654" y="2530895"/>
                </a:cubicBezTo>
                <a:cubicBezTo>
                  <a:pt x="2693981" y="2496986"/>
                  <a:pt x="2730633" y="2476119"/>
                  <a:pt x="2768595" y="2476119"/>
                </a:cubicBezTo>
                <a:close/>
                <a:moveTo>
                  <a:pt x="3909778" y="676847"/>
                </a:moveTo>
                <a:cubicBezTo>
                  <a:pt x="3909778" y="676847"/>
                  <a:pt x="3909778" y="676847"/>
                  <a:pt x="4305516" y="676847"/>
                </a:cubicBezTo>
                <a:cubicBezTo>
                  <a:pt x="4331158" y="676847"/>
                  <a:pt x="4354235" y="690472"/>
                  <a:pt x="4367056" y="712612"/>
                </a:cubicBezTo>
                <a:cubicBezTo>
                  <a:pt x="4367056" y="712612"/>
                  <a:pt x="4367056" y="712612"/>
                  <a:pt x="4564498" y="1054092"/>
                </a:cubicBezTo>
                <a:cubicBezTo>
                  <a:pt x="4577319" y="1075382"/>
                  <a:pt x="4577319" y="1102632"/>
                  <a:pt x="4564498" y="1123921"/>
                </a:cubicBezTo>
                <a:cubicBezTo>
                  <a:pt x="4564498" y="1123921"/>
                  <a:pt x="4564498" y="1123921"/>
                  <a:pt x="4367056" y="1465401"/>
                </a:cubicBezTo>
                <a:cubicBezTo>
                  <a:pt x="4354235" y="1487542"/>
                  <a:pt x="4331158" y="1501167"/>
                  <a:pt x="4305516" y="1501167"/>
                </a:cubicBezTo>
                <a:cubicBezTo>
                  <a:pt x="4305516" y="1501167"/>
                  <a:pt x="4305516" y="1501167"/>
                  <a:pt x="3909778" y="1501167"/>
                </a:cubicBezTo>
                <a:cubicBezTo>
                  <a:pt x="3884990" y="1501167"/>
                  <a:pt x="3861058" y="1487542"/>
                  <a:pt x="3849091" y="1465401"/>
                </a:cubicBezTo>
                <a:cubicBezTo>
                  <a:pt x="3849091" y="1465401"/>
                  <a:pt x="3849091" y="1465401"/>
                  <a:pt x="3650795" y="1123921"/>
                </a:cubicBezTo>
                <a:cubicBezTo>
                  <a:pt x="3637974" y="1102632"/>
                  <a:pt x="3637974" y="1075382"/>
                  <a:pt x="3650795" y="1054092"/>
                </a:cubicBezTo>
                <a:cubicBezTo>
                  <a:pt x="3650795" y="1054092"/>
                  <a:pt x="3650795" y="1054092"/>
                  <a:pt x="3849091" y="712612"/>
                </a:cubicBezTo>
                <a:cubicBezTo>
                  <a:pt x="3861058" y="690472"/>
                  <a:pt x="3884990" y="676847"/>
                  <a:pt x="3909778" y="676847"/>
                </a:cubicBezTo>
                <a:close/>
                <a:moveTo>
                  <a:pt x="1104892" y="0"/>
                </a:moveTo>
                <a:cubicBezTo>
                  <a:pt x="1104892" y="0"/>
                  <a:pt x="1104892" y="0"/>
                  <a:pt x="2732784" y="0"/>
                </a:cubicBezTo>
                <a:cubicBezTo>
                  <a:pt x="2838263" y="0"/>
                  <a:pt x="2933195" y="56047"/>
                  <a:pt x="2985934" y="147125"/>
                </a:cubicBezTo>
                <a:cubicBezTo>
                  <a:pt x="2985934" y="147125"/>
                  <a:pt x="2985934" y="147125"/>
                  <a:pt x="3798122" y="1551823"/>
                </a:cubicBezTo>
                <a:cubicBezTo>
                  <a:pt x="3850862" y="1639397"/>
                  <a:pt x="3850862" y="1751493"/>
                  <a:pt x="3798122" y="1839068"/>
                </a:cubicBezTo>
                <a:cubicBezTo>
                  <a:pt x="3798122" y="1839068"/>
                  <a:pt x="3798122" y="1839068"/>
                  <a:pt x="3496551" y="2360642"/>
                </a:cubicBezTo>
                <a:lnTo>
                  <a:pt x="3471135" y="2404597"/>
                </a:lnTo>
                <a:lnTo>
                  <a:pt x="3472029" y="2404972"/>
                </a:lnTo>
                <a:cubicBezTo>
                  <a:pt x="3490302" y="2415638"/>
                  <a:pt x="3505806" y="2431084"/>
                  <a:pt x="3516881" y="2450209"/>
                </a:cubicBezTo>
                <a:cubicBezTo>
                  <a:pt x="3516881" y="2450209"/>
                  <a:pt x="3516881" y="2450209"/>
                  <a:pt x="3857970" y="3040131"/>
                </a:cubicBezTo>
                <a:cubicBezTo>
                  <a:pt x="3880120" y="3076909"/>
                  <a:pt x="3880120" y="3123985"/>
                  <a:pt x="3857970" y="3160764"/>
                </a:cubicBezTo>
                <a:cubicBezTo>
                  <a:pt x="3857970" y="3160764"/>
                  <a:pt x="3857970" y="3160764"/>
                  <a:pt x="3516881" y="3750684"/>
                </a:cubicBezTo>
                <a:cubicBezTo>
                  <a:pt x="3494732" y="3788933"/>
                  <a:pt x="3454864" y="3812472"/>
                  <a:pt x="3410567" y="3812472"/>
                </a:cubicBezTo>
                <a:cubicBezTo>
                  <a:pt x="3410567" y="3812472"/>
                  <a:pt x="3410567" y="3812472"/>
                  <a:pt x="2726911" y="3812472"/>
                </a:cubicBezTo>
                <a:cubicBezTo>
                  <a:pt x="2684090" y="3812472"/>
                  <a:pt x="2642747" y="3788933"/>
                  <a:pt x="2622074" y="3750684"/>
                </a:cubicBezTo>
                <a:cubicBezTo>
                  <a:pt x="2622074" y="3750684"/>
                  <a:pt x="2622074" y="3750684"/>
                  <a:pt x="2438330" y="3434265"/>
                </a:cubicBezTo>
                <a:lnTo>
                  <a:pt x="2417573" y="3398519"/>
                </a:lnTo>
                <a:lnTo>
                  <a:pt x="2433905" y="3398519"/>
                </a:lnTo>
                <a:lnTo>
                  <a:pt x="2511101" y="3398519"/>
                </a:lnTo>
                <a:lnTo>
                  <a:pt x="2544636" y="3456269"/>
                </a:lnTo>
                <a:cubicBezTo>
                  <a:pt x="2672757" y="3676902"/>
                  <a:pt x="2672757" y="3676902"/>
                  <a:pt x="2672757" y="3676902"/>
                </a:cubicBezTo>
                <a:cubicBezTo>
                  <a:pt x="2691084" y="3710811"/>
                  <a:pt x="2727737" y="3731679"/>
                  <a:pt x="2765699" y="3731679"/>
                </a:cubicBezTo>
                <a:cubicBezTo>
                  <a:pt x="3371780" y="3731679"/>
                  <a:pt x="3371780" y="3731679"/>
                  <a:pt x="3371780" y="3731679"/>
                </a:cubicBezTo>
                <a:cubicBezTo>
                  <a:pt x="3411050" y="3731679"/>
                  <a:pt x="3446394" y="3710811"/>
                  <a:pt x="3466029" y="3676902"/>
                </a:cubicBezTo>
                <a:cubicBezTo>
                  <a:pt x="3768415" y="3153920"/>
                  <a:pt x="3768415" y="3153920"/>
                  <a:pt x="3768415" y="3153920"/>
                </a:cubicBezTo>
                <a:cubicBezTo>
                  <a:pt x="3788051" y="3121314"/>
                  <a:pt x="3788051" y="3079580"/>
                  <a:pt x="3768415" y="3046975"/>
                </a:cubicBezTo>
                <a:cubicBezTo>
                  <a:pt x="3466029" y="2523992"/>
                  <a:pt x="3466029" y="2523992"/>
                  <a:pt x="3466029" y="2523992"/>
                </a:cubicBezTo>
                <a:cubicBezTo>
                  <a:pt x="3456211" y="2507037"/>
                  <a:pt x="3442467" y="2493343"/>
                  <a:pt x="3426268" y="2483888"/>
                </a:cubicBezTo>
                <a:lnTo>
                  <a:pt x="3421667" y="2481960"/>
                </a:lnTo>
                <a:lnTo>
                  <a:pt x="3446331" y="2439303"/>
                </a:lnTo>
                <a:lnTo>
                  <a:pt x="3464674" y="2407578"/>
                </a:lnTo>
                <a:lnTo>
                  <a:pt x="3445649" y="2399601"/>
                </a:lnTo>
                <a:cubicBezTo>
                  <a:pt x="3435335" y="2396796"/>
                  <a:pt x="3424538" y="2395325"/>
                  <a:pt x="3413464" y="2395325"/>
                </a:cubicBezTo>
                <a:cubicBezTo>
                  <a:pt x="2729808" y="2395325"/>
                  <a:pt x="2729808" y="2395325"/>
                  <a:pt x="2729808" y="2395325"/>
                </a:cubicBezTo>
                <a:cubicBezTo>
                  <a:pt x="2686987" y="2395325"/>
                  <a:pt x="2645644" y="2418863"/>
                  <a:pt x="2624971" y="2457112"/>
                </a:cubicBezTo>
                <a:cubicBezTo>
                  <a:pt x="2282405" y="3047034"/>
                  <a:pt x="2282405" y="3047034"/>
                  <a:pt x="2282405" y="3047034"/>
                </a:cubicBezTo>
                <a:cubicBezTo>
                  <a:pt x="2260256" y="3083811"/>
                  <a:pt x="2260256" y="3130887"/>
                  <a:pt x="2282405" y="3167666"/>
                </a:cubicBezTo>
                <a:cubicBezTo>
                  <a:pt x="2325225" y="3241406"/>
                  <a:pt x="2362693" y="3305929"/>
                  <a:pt x="2395478" y="3362386"/>
                </a:cubicBezTo>
                <a:lnTo>
                  <a:pt x="2412031" y="3390890"/>
                </a:lnTo>
                <a:lnTo>
                  <a:pt x="2335350" y="3390890"/>
                </a:lnTo>
                <a:cubicBezTo>
                  <a:pt x="2096889" y="3390890"/>
                  <a:pt x="1715352" y="3390890"/>
                  <a:pt x="1104892" y="3390890"/>
                </a:cubicBezTo>
                <a:cubicBezTo>
                  <a:pt x="1002929" y="3390890"/>
                  <a:pt x="904482" y="3334842"/>
                  <a:pt x="855258" y="3243764"/>
                </a:cubicBezTo>
                <a:cubicBezTo>
                  <a:pt x="855258" y="3243764"/>
                  <a:pt x="855258" y="3243764"/>
                  <a:pt x="39555" y="1839068"/>
                </a:cubicBezTo>
                <a:cubicBezTo>
                  <a:pt x="-13185" y="1751493"/>
                  <a:pt x="-13185" y="1639397"/>
                  <a:pt x="39555" y="1551823"/>
                </a:cubicBezTo>
                <a:cubicBezTo>
                  <a:pt x="39555" y="1551823"/>
                  <a:pt x="39555" y="1551823"/>
                  <a:pt x="855258" y="147125"/>
                </a:cubicBezTo>
                <a:cubicBezTo>
                  <a:pt x="904482" y="56047"/>
                  <a:pt x="1002929" y="0"/>
                  <a:pt x="11048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26412F-1867-46B2-AB0D-0A397A694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36" y="3176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922BEDC2-9181-4094-90EA-45514E8AF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58" y="68139"/>
            <a:ext cx="800265" cy="800265"/>
          </a:xfrm>
          <a:prstGeom prst="rect">
            <a:avLst/>
          </a:prstGeom>
        </p:spPr>
      </p:pic>
      <p:sp>
        <p:nvSpPr>
          <p:cNvPr id="5" name="Ondertitel 4">
            <a:extLst>
              <a:ext uri="{FF2B5EF4-FFF2-40B4-BE49-F238E27FC236}">
                <a16:creationId xmlns:a16="http://schemas.microsoft.com/office/drawing/2014/main" id="{13BBC1BC-1FE4-11A1-30B1-CE9D10E01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626" y="3495459"/>
            <a:ext cx="2931361" cy="1505820"/>
          </a:xfrm>
        </p:spPr>
        <p:txBody>
          <a:bodyPr>
            <a:normAutofit lnSpcReduction="10000"/>
          </a:bodyPr>
          <a:lstStyle/>
          <a:p>
            <a:pPr algn="l"/>
            <a:r>
              <a:rPr lang="nl-NL" dirty="0"/>
              <a:t>Themabijeenkomst Werkgroep mbo-hbo 12-10-2023</a:t>
            </a:r>
          </a:p>
          <a:p>
            <a:pPr algn="l"/>
            <a:r>
              <a:rPr lang="nl-NL" dirty="0"/>
              <a:t>Christiaan Boudri</a:t>
            </a:r>
          </a:p>
        </p:txBody>
      </p:sp>
    </p:spTree>
    <p:extLst>
      <p:ext uri="{BB962C8B-B14F-4D97-AF65-F5344CB8AC3E}">
        <p14:creationId xmlns:p14="http://schemas.microsoft.com/office/powerpoint/2010/main" val="4239372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06020-D9E6-44A6-B009-E339B81BA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Onafhankelijk van eenheidsstelsel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E6842D-1EDC-41A9-BAE2-2AAD1D39EB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31886"/>
                <a:ext cx="7886700" cy="51737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 err="1"/>
                  <a:t>Kenmerk</a:t>
                </a:r>
                <a:r>
                  <a:rPr lang="en-US" sz="2000" dirty="0"/>
                  <a:t> 2 van </a:t>
                </a:r>
                <a:r>
                  <a:rPr lang="en-US" sz="2000" dirty="0" err="1"/>
                  <a:t>dimensies</a:t>
                </a:r>
                <a:r>
                  <a:rPr lang="en-US" sz="2000" dirty="0"/>
                  <a:t>:</a:t>
                </a:r>
                <a:endParaRPr lang="nl-NL" sz="2000" dirty="0"/>
              </a:p>
              <a:p>
                <a:pPr>
                  <a:buFontTx/>
                  <a:buChar char="-"/>
                </a:pPr>
                <a:r>
                  <a:rPr lang="nl-NL" sz="2000" dirty="0"/>
                  <a:t>Vergelijkingen zijn waar, </a:t>
                </a:r>
                <a:r>
                  <a:rPr lang="nl-NL" sz="2000" dirty="0">
                    <a:solidFill>
                      <a:srgbClr val="FF0000"/>
                    </a:solidFill>
                  </a:rPr>
                  <a:t>onafhankelijk van eenheidsstelsel</a:t>
                </a:r>
              </a:p>
              <a:p>
                <a:pPr>
                  <a:buFontTx/>
                  <a:buChar char="-"/>
                </a:pPr>
                <a:r>
                  <a:rPr lang="nl-NL" sz="2000" dirty="0"/>
                  <a:t>Voorbeeld: </a:t>
                </a:r>
              </a:p>
              <a:p>
                <a:pPr marL="0" indent="0">
                  <a:buNone/>
                </a:pPr>
                <a:r>
                  <a:rPr lang="nl-NL" sz="2000" b="0" dirty="0"/>
                  <a:t>                                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                                       (2e wet van Newton)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𝑘𝑔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[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  in SI-</a:t>
                </a:r>
                <a:r>
                  <a:rPr lang="en-US" sz="2000" dirty="0" err="1"/>
                  <a:t>stelsel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Stel we </a:t>
                </a:r>
                <a:r>
                  <a:rPr lang="en-US" sz="2000" dirty="0" err="1"/>
                  <a:t>nemen</a:t>
                </a:r>
                <a:r>
                  <a:rPr lang="en-US" sz="2000" dirty="0"/>
                  <a:t> nu Brits-</a:t>
                </a:r>
                <a:r>
                  <a:rPr lang="en-US" sz="2000" dirty="0" err="1"/>
                  <a:t>amerikaanse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eenheden</a:t>
                </a:r>
                <a:r>
                  <a:rPr lang="en-US" sz="2000" dirty="0"/>
                  <a:t> </a:t>
                </a:r>
              </a:p>
              <a:p>
                <a:pPr marL="452438" indent="0">
                  <a:spcBef>
                    <a:spcPts val="600"/>
                  </a:spcBef>
                  <a:buNone/>
                </a:pPr>
                <a:r>
                  <a:rPr lang="en-US" sz="1800" dirty="0">
                    <a:solidFill>
                      <a:srgbClr val="0070C0"/>
                    </a:solidFill>
                  </a:rPr>
                  <a:t>1 inch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nl-NL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2,54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 cm  </a:t>
                </a:r>
                <a14:m>
                  <m:oMath xmlns:m="http://schemas.openxmlformats.org/officeDocument/2006/math">
                    <m:r>
                      <a:rPr lang="nl-NL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 1 m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 40 i(</a:t>
                </a:r>
                <a:r>
                  <a:rPr lang="en-US" sz="1800" dirty="0" err="1">
                    <a:solidFill>
                      <a:srgbClr val="0070C0"/>
                    </a:solidFill>
                  </a:rPr>
                  <a:t>nch</a:t>
                </a:r>
                <a:r>
                  <a:rPr lang="en-US" sz="1800" dirty="0">
                    <a:solidFill>
                      <a:srgbClr val="0070C0"/>
                    </a:solidFill>
                  </a:rPr>
                  <a:t>)</a:t>
                </a:r>
              </a:p>
              <a:p>
                <a:pPr marL="452438" indent="0">
                  <a:spcBef>
                    <a:spcPts val="600"/>
                  </a:spcBef>
                  <a:buNone/>
                </a:pPr>
                <a:r>
                  <a:rPr lang="en-US" sz="1800" dirty="0">
                    <a:solidFill>
                      <a:srgbClr val="0070C0"/>
                    </a:solidFill>
                  </a:rPr>
                  <a:t>1 pound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nl-NL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0,453 6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 kg </a:t>
                </a:r>
                <a14:m>
                  <m:oMath xmlns:m="http://schemas.openxmlformats.org/officeDocument/2006/math">
                    <m:r>
                      <a:rPr lang="nl-NL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 1 kg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 2,2 p(</a:t>
                </a:r>
                <a:r>
                  <a:rPr lang="en-US" sz="1800" dirty="0" err="1">
                    <a:solidFill>
                      <a:srgbClr val="0070C0"/>
                    </a:solidFill>
                  </a:rPr>
                  <a:t>ound</a:t>
                </a:r>
                <a:r>
                  <a:rPr lang="en-US" sz="1800" dirty="0">
                    <a:solidFill>
                      <a:srgbClr val="0070C0"/>
                    </a:solidFill>
                  </a:rPr>
                  <a:t>)</a:t>
                </a:r>
              </a:p>
              <a:p>
                <a:pPr marL="452438" indent="0">
                  <a:spcBef>
                    <a:spcPts val="600"/>
                  </a:spcBef>
                  <a:buNone/>
                </a:pPr>
                <a:r>
                  <a:rPr lang="en-US" sz="1800" dirty="0">
                    <a:solidFill>
                      <a:srgbClr val="0070C0"/>
                    </a:solidFill>
                  </a:rPr>
                  <a:t>1 moment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nl-NL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 s    </a:t>
                </a:r>
                <a14:m>
                  <m:oMath xmlns:m="http://schemas.openxmlformats.org/officeDocument/2006/math">
                    <m:r>
                      <a:rPr lang="nl-NL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 1 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 0,011 m(</a:t>
                </a:r>
                <a:r>
                  <a:rPr lang="en-US" sz="1800" dirty="0" err="1">
                    <a:solidFill>
                      <a:srgbClr val="0070C0"/>
                    </a:solidFill>
                  </a:rPr>
                  <a:t>oment</a:t>
                </a:r>
                <a:r>
                  <a:rPr lang="en-US" sz="1800" dirty="0">
                    <a:solidFill>
                      <a:srgbClr val="0070C0"/>
                    </a:solidFill>
                  </a:rPr>
                  <a:t>)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err="1"/>
                  <a:t>Opdracht</a:t>
                </a:r>
                <a:r>
                  <a:rPr lang="en-US" sz="2000" dirty="0"/>
                  <a:t>: </a:t>
                </a:r>
                <a:r>
                  <a:rPr lang="en-US" sz="2000" dirty="0" err="1"/>
                  <a:t>schrijf</a:t>
                </a:r>
                <a:r>
                  <a:rPr lang="en-US" sz="2000" dirty="0"/>
                  <a:t> de wet van Newton in </a:t>
                </a:r>
                <a:r>
                  <a:rPr lang="en-US" sz="2000" dirty="0" err="1"/>
                  <a:t>eenheden</a:t>
                </a:r>
                <a:r>
                  <a:rPr lang="en-US" sz="2000" dirty="0"/>
                  <a:t> inches (i), pounds (p) en moments (m).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E6842D-1EDC-41A9-BAE2-2AAD1D39EB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31886"/>
                <a:ext cx="7886700" cy="5173713"/>
              </a:xfrm>
              <a:blipFill>
                <a:blip r:embed="rId3"/>
                <a:stretch>
                  <a:fillRect l="-850" t="-1178" r="-115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EBA49590-8969-4684-8374-274CB545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36" y="3176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F675BF07-2B2F-44CE-9276-46D7EEC889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58" y="51427"/>
            <a:ext cx="800265" cy="800265"/>
          </a:xfrm>
          <a:prstGeom prst="rect">
            <a:avLst/>
          </a:prstGeom>
        </p:spPr>
      </p:pic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0A27C7FB-D59D-4E43-8754-ED2A9D70C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53396E3-9DE8-437C-853A-0EAFC4B202AB}" type="slidenum">
              <a:rPr lang="en-US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fld>
            <a:endParaRPr 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1B6A47-5678-4EE8-8636-EA5C708E2B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44897"/>
            <a:ext cx="9114501" cy="22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0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06020-D9E6-44A6-B009-E339B81BA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Onafhankelijk van eenheidsstelsel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E6842D-1EDC-41A9-BAE2-2AAD1D39EB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22054"/>
                <a:ext cx="7886700" cy="19069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err="1"/>
                  <a:t>Herschrijven</a:t>
                </a:r>
                <a:r>
                  <a:rPr lang="en-US" sz="2000" dirty="0"/>
                  <a:t> </a:t>
                </a:r>
                <a:r>
                  <a:rPr lang="nl-NL" sz="2000" b="0" dirty="0"/>
                  <a:t>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			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zijn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grootheden</a:t>
                </a:r>
                <a:r>
                  <a:rPr lang="en-US" sz="2000" dirty="0"/>
                  <a:t>)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𝑘𝑔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[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zijn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waarden</a:t>
                </a:r>
                <a:r>
                  <a:rPr lang="en-US" sz="2000" dirty="0"/>
                  <a:t>)</a:t>
                </a:r>
              </a:p>
              <a:p>
                <a:pPr marL="354013" indent="0">
                  <a:spcBef>
                    <a:spcPts val="1800"/>
                  </a:spcBef>
                  <a:buNone/>
                </a:pPr>
                <a:r>
                  <a:rPr lang="en-US" sz="1800" dirty="0">
                    <a:solidFill>
                      <a:srgbClr val="0070C0"/>
                    </a:solidFill>
                  </a:rPr>
                  <a:t>1 inch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nl-NL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2,54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 cm  </a:t>
                </a:r>
                <a14:m>
                  <m:oMath xmlns:m="http://schemas.openxmlformats.org/officeDocument/2006/math">
                    <m:r>
                      <a:rPr lang="nl-NL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 1 m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 40 i(</a:t>
                </a:r>
                <a:r>
                  <a:rPr lang="en-US" sz="1800" dirty="0" err="1">
                    <a:solidFill>
                      <a:srgbClr val="0070C0"/>
                    </a:solidFill>
                  </a:rPr>
                  <a:t>nch</a:t>
                </a:r>
                <a:r>
                  <a:rPr lang="en-US" sz="1800" dirty="0">
                    <a:solidFill>
                      <a:srgbClr val="0070C0"/>
                    </a:solidFill>
                  </a:rPr>
                  <a:t>)</a:t>
                </a:r>
              </a:p>
              <a:p>
                <a:pPr marL="354013" indent="0">
                  <a:spcBef>
                    <a:spcPts val="600"/>
                  </a:spcBef>
                  <a:buNone/>
                </a:pPr>
                <a:r>
                  <a:rPr lang="en-US" sz="1800" dirty="0">
                    <a:solidFill>
                      <a:srgbClr val="0070C0"/>
                    </a:solidFill>
                  </a:rPr>
                  <a:t>1 pound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nl-NL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0,453 6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 kg </a:t>
                </a:r>
                <a14:m>
                  <m:oMath xmlns:m="http://schemas.openxmlformats.org/officeDocument/2006/math">
                    <m:r>
                      <a:rPr lang="nl-NL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 1 kg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 2,2 p(</a:t>
                </a:r>
                <a:r>
                  <a:rPr lang="en-US" sz="1800" dirty="0" err="1">
                    <a:solidFill>
                      <a:srgbClr val="0070C0"/>
                    </a:solidFill>
                  </a:rPr>
                  <a:t>ound</a:t>
                </a:r>
                <a:r>
                  <a:rPr lang="en-US" sz="1800" dirty="0">
                    <a:solidFill>
                      <a:srgbClr val="0070C0"/>
                    </a:solidFill>
                  </a:rPr>
                  <a:t>)</a:t>
                </a:r>
              </a:p>
              <a:p>
                <a:pPr marL="354013" indent="0">
                  <a:spcBef>
                    <a:spcPts val="600"/>
                  </a:spcBef>
                  <a:buNone/>
                </a:pPr>
                <a:r>
                  <a:rPr lang="en-US" sz="1800" dirty="0">
                    <a:solidFill>
                      <a:srgbClr val="0070C0"/>
                    </a:solidFill>
                  </a:rPr>
                  <a:t>1 moment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nl-NL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 s    </a:t>
                </a:r>
                <a14:m>
                  <m:oMath xmlns:m="http://schemas.openxmlformats.org/officeDocument/2006/math">
                    <m:r>
                      <a:rPr lang="nl-NL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 1 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 0,011 m(</a:t>
                </a:r>
                <a:r>
                  <a:rPr lang="en-US" sz="1800" dirty="0" err="1">
                    <a:solidFill>
                      <a:srgbClr val="0070C0"/>
                    </a:solidFill>
                  </a:rPr>
                  <a:t>oment</a:t>
                </a:r>
                <a:r>
                  <a:rPr lang="en-US" sz="1800" dirty="0">
                    <a:solidFill>
                      <a:srgbClr val="0070C0"/>
                    </a:solidFill>
                  </a:rPr>
                  <a:t>)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E6842D-1EDC-41A9-BAE2-2AAD1D39EB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22054"/>
                <a:ext cx="7886700" cy="1906946"/>
              </a:xfrm>
              <a:blipFill>
                <a:blip r:embed="rId2"/>
                <a:stretch>
                  <a:fillRect l="-773" t="-3514" r="-541" b="-415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A3E3A5-8F54-41F0-97BD-218B17023ED2}"/>
                  </a:ext>
                </a:extLst>
              </p:cNvPr>
              <p:cNvSpPr txBox="1"/>
              <p:nvPr/>
            </p:nvSpPr>
            <p:spPr>
              <a:xfrm>
                <a:off x="628650" y="3818962"/>
                <a:ext cx="8299067" cy="2110834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nl-NL" b="0" dirty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2,2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2,2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[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nl-NL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40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0,011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nl-NL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sSup>
                          <m:sSupPr>
                            <m:ctrlPr>
                              <a:rPr lang="nl-NL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0,011</m:t>
                            </m:r>
                          </m:e>
                          <m:sup>
                            <m:r>
                              <a:rPr lang="nl-NL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330 578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𝑘𝑔</m:t>
                        </m:r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e>
                    </m:d>
                    <m:r>
                      <a:rPr lang="nl-NL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2,2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∙40</m:t>
                        </m:r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nl-NL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0,011</m:t>
                                </m:r>
                                <m:r>
                                  <a:rPr lang="nl-NL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  <m:sup>
                            <m: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e>
                    </m:d>
                    <m:r>
                      <a:rPr lang="nl-NL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727 2</m:t>
                    </m:r>
                    <m:r>
                      <a:rPr lang="nl-NL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73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e>
                    </m:d>
                  </m:oMath>
                </a14:m>
                <a:endParaRPr lang="en-US" i="1" dirty="0"/>
              </a:p>
              <a:p>
                <a:endParaRPr lang="en-US" i="1" dirty="0"/>
              </a:p>
              <a:p>
                <a:r>
                  <a:rPr lang="en-US" dirty="0" err="1"/>
                  <a:t>Samengevoegd</a:t>
                </a:r>
                <a:r>
                  <a:rPr lang="en-US" dirty="0"/>
                  <a:t>:           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nl-NL" sz="2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727 2</m:t>
                    </m:r>
                    <m:r>
                      <a:rPr lang="nl-NL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73</m:t>
                    </m:r>
                    <m:r>
                      <a:rPr lang="nl-NL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nl-NL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=2,2</m:t>
                    </m:r>
                    <m:r>
                      <a:rPr lang="nl-NL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NL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330 578</m:t>
                    </m:r>
                    <m:r>
                      <a:rPr lang="nl-NL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                                                  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nl-NL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NL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  !</a:t>
                </a:r>
              </a:p>
              <a:p>
                <a:r>
                  <a:rPr lang="en-US" sz="2000" b="0" dirty="0"/>
                  <a:t>                              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[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A3E3A5-8F54-41F0-97BD-218B17023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818962"/>
                <a:ext cx="8299067" cy="2110834"/>
              </a:xfrm>
              <a:prstGeom prst="rect">
                <a:avLst/>
              </a:prstGeom>
              <a:blipFill>
                <a:blip r:embed="rId3"/>
                <a:stretch>
                  <a:fillRect l="-587" b="-92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27B4B6B6-421E-48D3-8A48-42EEED572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36" y="3176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44FA4507-C4F5-4729-8423-17A9E5F215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58" y="51427"/>
            <a:ext cx="800265" cy="800265"/>
          </a:xfrm>
          <a:prstGeom prst="rect">
            <a:avLst/>
          </a:prstGeom>
        </p:spPr>
      </p:pic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29660212-E213-4B4B-B8A8-AD794769F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53396E3-9DE8-437C-853A-0EAFC4B202AB}" type="slidenum">
              <a:rPr lang="en-US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fld>
            <a:endParaRPr 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43293E-650A-4BFD-B0EA-00C770018E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44897"/>
            <a:ext cx="9114501" cy="22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4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AB23471-0B3A-4E65-BA78-6EDEF22F2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0353"/>
            <a:ext cx="9114501" cy="2249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970031-E4D0-402F-BABB-25551E11F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Is gebruik grootheden in vergelijkingen wiskundig correct?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7C7E44-516D-446E-AC1E-2CE4BB5399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88"/>
                <a:ext cx="7886700" cy="5005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nl-NL"/>
                  <a:t>Dormolen (1971): axiomatisering mogelijk</a:t>
                </a:r>
              </a:p>
              <a:p>
                <a:pPr marL="0" indent="0">
                  <a:buNone/>
                </a:pPr>
                <a:r>
                  <a:rPr lang="nl-NL" sz="2000"/>
                  <a:t>(voorbeeld met [kg, m, s])</a:t>
                </a:r>
              </a:p>
              <a:p>
                <a:pPr marL="0" indent="0">
                  <a:buNone/>
                </a:pPr>
                <a:r>
                  <a:rPr lang="nl-NL" sz="1800"/>
                  <a:t>Enkele punten uit betoog:</a:t>
                </a:r>
              </a:p>
              <a:p>
                <a:pPr marL="342900" indent="-342900" rtl="0" fontAlgn="ctr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nl-NL" sz="1600" b="0" i="0">
                    <a:effectLst/>
                    <a:latin typeface="Calibri" panose="020F0502020204030204" pitchFamily="34" charset="0"/>
                  </a:rPr>
                  <a:t>Grootheid = waarde*eenheid</a:t>
                </a:r>
              </a:p>
              <a:p>
                <a:pPr marL="342900" indent="-342900" rtl="0" fontAlgn="ctr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nl-NL" sz="1600" b="0" i="0">
                    <a:effectLst/>
                    <a:latin typeface="Calibri" panose="020F0502020204030204" pitchFamily="34" charset="0"/>
                  </a:rPr>
                  <a:t>Elke grootheid is eenduidig te schrijven als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16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6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sSup>
                      <m:sSupPr>
                        <m:ctrlPr>
                          <a:rPr lang="en-US" sz="16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6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  <m:sSup>
                      <m:sSupPr>
                        <m:ctrlPr>
                          <a:rPr lang="en-US" sz="16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nl-NL" sz="1600" b="0" i="0">
                    <a:effectLst/>
                    <a:latin typeface="Calibri" panose="020F0502020204030204" pitchFamily="34" charset="0"/>
                  </a:rPr>
                  <a:t> waarbij </a:t>
                </a:r>
                <a14:m>
                  <m:oMath xmlns:m="http://schemas.openxmlformats.org/officeDocument/2006/math">
                    <m:r>
                      <a:rPr lang="en-US" sz="1600" b="0" i="0">
                        <a:effectLst/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b="0" i="0"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0">
                        <a:effectLst/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600" b="0" i="0"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0">
                        <a:effectLst/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nl-NL" sz="1600" b="0" i="0">
                    <a:effectLst/>
                    <a:latin typeface="Calibri" panose="020F0502020204030204" pitchFamily="34" charset="0"/>
                  </a:rPr>
                  <a:t> gehele getallen zijn en </a:t>
                </a:r>
                <a14:m>
                  <m:oMath xmlns:m="http://schemas.openxmlformats.org/officeDocument/2006/math">
                    <m:r>
                      <a:rPr lang="en-US" sz="1600" b="0" i="0">
                        <a:effectLst/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nl-NL" sz="1600" b="0" i="1">
                    <a:effectLst/>
                    <a:latin typeface="Calibri" panose="020F0502020204030204" pitchFamily="34" charset="0"/>
                  </a:rPr>
                  <a:t> </a:t>
                </a:r>
                <a:r>
                  <a:rPr lang="nl-NL" sz="1600" b="0" i="0">
                    <a:effectLst/>
                    <a:latin typeface="Calibri" panose="020F0502020204030204" pitchFamily="34" charset="0"/>
                  </a:rPr>
                  <a:t>reëel</a:t>
                </a:r>
                <a:endParaRPr lang="en-US" sz="1600" b="0" i="0">
                  <a:effectLst/>
                  <a:latin typeface="Calibri" panose="020F0502020204030204" pitchFamily="34" charset="0"/>
                </a:endParaRPr>
              </a:p>
              <a:p>
                <a:pPr marL="342900" indent="-342900" rtl="0" fontAlgn="ctr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nl-NL" sz="1600">
                    <a:effectLst/>
                    <a:latin typeface="Calibri" panose="020F0502020204030204" pitchFamily="34" charset="0"/>
                  </a:rPr>
                  <a:t>equivalentierelatie 'gelijkwaardigheid' : </a:t>
                </a:r>
                <a14:m>
                  <m:oMath xmlns:m="http://schemas.openxmlformats.org/officeDocument/2006/math">
                    <m:r>
                      <a:rPr lang="en-US" sz="1600"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>
                        <a:effectLst/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600">
                        <a:effectLst/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1600">
                  <a:effectLst/>
                  <a:latin typeface="Calibri" panose="020F0502020204030204" pitchFamily="34" charset="0"/>
                </a:endParaRPr>
              </a:p>
              <a:p>
                <a:pPr lvl="1" indent="-144463" font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x-IV_mathan" sz="16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x-IV_mathan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x-IV_mathan" sz="16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16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nl-NL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x-IV_matha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IV_mathan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x-IV_mathan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x-IV_mathan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sSub>
                          <m:sSubPr>
                            <m:ctrlPr>
                              <a:rPr lang="x-IV_mathan" sz="16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IV_mathan" sz="16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x-IV_mathan" sz="16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x-IV_mathan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sSub>
                          <m:sSubPr>
                            <m:ctrlPr>
                              <a:rPr lang="x-IV_mathan" sz="16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IV_mathan" sz="16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x-IV_mathan" sz="16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x-IV_mathan" sz="16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x-IV_mathan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x-IV_mathan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nl-NL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x-IV_matha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IV_mathan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nl-NL" sz="16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x-IV_mathan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sSub>
                          <m:sSubPr>
                            <m:ctrlPr>
                              <a:rPr lang="x-IV_mathan" sz="16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IV_mathan" sz="16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x-IV_mathan" sz="16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x-IV_mathan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sSub>
                          <m:sSubPr>
                            <m:ctrlPr>
                              <a:rPr lang="x-IV_mathan" sz="16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IV_mathan" sz="16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x-IV_mathan" sz="16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groupChr>
                      <m:groupChrPr>
                        <m:chr m:val="↔"/>
                        <m:pos m:val="top"/>
                        <m:ctrlPr>
                          <a:rPr lang="x-IV_mathan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x-IV_mathan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𝑑𝑒𝑓</m:t>
                        </m:r>
                      </m:e>
                    </m:groupChr>
                    <m:sSub>
                      <m:sSubPr>
                        <m:ctrlPr>
                          <a:rPr lang="x-IV_mathan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x-IV_mathan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x-IV_mathan" sz="16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x-IV_mathan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x-IV_mathan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x-IV_mathan" sz="16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x-IV_mathan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x-IV_mathan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x-IV_mathan" sz="16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x-IV_mathan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x-IV_mathan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x-IV_mathan" sz="16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x-IV_mathan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x-IV_mathan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x-IV_mathan" sz="16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x-IV_mathan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x-IV_mathan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>
                  <a:effectLst/>
                  <a:latin typeface="Calibri" panose="020F0502020204030204" pitchFamily="34" charset="0"/>
                </a:endParaRPr>
              </a:p>
              <a:p>
                <a:pPr marL="342900" marR="0" indent="-3429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 startAt="4"/>
                </a:pPr>
                <a:r>
                  <a:rPr lang="nl-NL" sz="1600" b="0" i="0">
                    <a:effectLst/>
                    <a:latin typeface="Calibri" panose="020F0502020204030204" pitchFamily="34" charset="0"/>
                  </a:rPr>
                  <a:t>Equivalente grootheden vormen een </a:t>
                </a:r>
                <a:r>
                  <a:rPr lang="nl-NL" sz="1600" b="0" i="0">
                    <a:effectLst/>
                  </a:rPr>
                  <a:t>groothedenklasse waarbinnen geldt:</a:t>
                </a:r>
              </a:p>
              <a:p>
                <a:pPr marL="717550" indent="-176213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16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6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6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6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nl-NL" sz="1600">
                    <a:solidFill>
                      <a:srgbClr val="FF0000"/>
                    </a:solidFill>
                    <a:effectLst/>
                  </a:rPr>
                  <a:t> en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6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6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/>
              </a:p>
              <a:p>
                <a:pPr marL="342900" lvl="1" indent="-342900" fontAlgn="ctr">
                  <a:spcBef>
                    <a:spcPts val="0"/>
                  </a:spcBef>
                  <a:buAutoNum type="arabicPeriod" startAt="6"/>
                </a:pPr>
                <a:r>
                  <a:rPr lang="nl-NL" sz="1600" b="0">
                    <a:effectLst/>
                  </a:rPr>
                  <a:t>Vermenigvuldiging gedefinieerd</a:t>
                </a:r>
              </a:p>
              <a:p>
                <a:pPr marL="717550" lvl="1" indent="-176213" font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nl-NL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x-IV_matha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IV_mathan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x-IV_mathan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sSub>
                          <m:sSub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6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sSub>
                          <m:sSub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6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16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nl-NL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x-IV_matha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IV_mathan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nl-NL" sz="16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sSub>
                          <m:sSub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6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sSub>
                          <m:sSub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6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sz="16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≝(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160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nl-NL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nl-NL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x-IV_matha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IV_mathan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x-IV_mathan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NL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x-IV_matha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IV_mathan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nl-NL" sz="16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sSub>
                          <m:sSub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6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6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sSub>
                          <m:sSub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6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6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x-IV_mathan" sz="1600" b="0" i="0">
                  <a:effectLst/>
                  <a:latin typeface="Calibri" panose="020F0502020204030204" pitchFamily="34" charset="0"/>
                </a:endParaRPr>
              </a:p>
              <a:p>
                <a:pPr marL="717550" lvl="1" indent="-176213" fontAlgn="ctr">
                  <a:spcBef>
                    <a:spcPts val="0"/>
                  </a:spcBef>
                </a:pPr>
                <a:r>
                  <a:rPr lang="en-US" sz="1600">
                    <a:effectLst/>
                  </a:rPr>
                  <a:t>Nulgrootheid </a:t>
                </a:r>
                <a14:m>
                  <m:oMath xmlns:m="http://schemas.openxmlformats.org/officeDocument/2006/math">
                    <m:r>
                      <a:rPr lang="x-IV_mathan" sz="1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𝑁</m:t>
                    </m:r>
                    <m:r>
                      <a:rPr lang="x-IV_mathan" sz="1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=1 </m:t>
                    </m:r>
                    <m:r>
                      <a:rPr lang="nl-NL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nl-NL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l-NL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x-IV_mathan" sz="16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 sz="16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x-IV_mathan" sz="16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x-IV_mathan" sz="16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 sz="16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x-IV_mathan" sz="16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x-IV_mathan" sz="1600" b="0" i="0">
                  <a:effectLst/>
                  <a:latin typeface="Calibri" panose="020F0502020204030204" pitchFamily="34" charset="0"/>
                </a:endParaRPr>
              </a:p>
              <a:p>
                <a:pPr marL="0" lvl="1" indent="0" fontAlgn="ctr">
                  <a:spcBef>
                    <a:spcPts val="0"/>
                  </a:spcBef>
                  <a:buNone/>
                </a:pPr>
                <a:endParaRPr lang="x-IV_mathan" sz="1800" b="0" i="0">
                  <a:effectLst/>
                  <a:latin typeface="Calibri" panose="020F0502020204030204" pitchFamily="34" charset="0"/>
                </a:endParaRPr>
              </a:p>
              <a:p>
                <a:pPr marL="0" lvl="1" indent="0" rtl="0" font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000" i="1">
                  <a:effectLst/>
                </a:endParaRP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7C7E44-516D-446E-AC1E-2CE4BB5399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88"/>
                <a:ext cx="7886700" cy="5005079"/>
              </a:xfrm>
              <a:blipFill>
                <a:blip r:embed="rId4"/>
                <a:stretch>
                  <a:fillRect l="-1546" t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88DFBEC-73C3-4014-AA39-0CA7E8FF2DCB}"/>
              </a:ext>
            </a:extLst>
          </p:cNvPr>
          <p:cNvSpPr txBox="1"/>
          <p:nvPr/>
        </p:nvSpPr>
        <p:spPr>
          <a:xfrm>
            <a:off x="549993" y="5688517"/>
            <a:ext cx="61949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>
                <a:effectLst/>
              </a:rPr>
              <a:t>Conclusie: Het is mathematisch volstrekt correct (…) om in formules die daartoe aanleiding geven (…) voor de variabelen grootheden te substitueren.</a:t>
            </a:r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CA7F97E-49CD-4625-BF7A-224962460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36" y="3176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BBBF308B-5EE6-4537-BF81-26C585D087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58" y="51427"/>
            <a:ext cx="800265" cy="800265"/>
          </a:xfrm>
          <a:prstGeom prst="rect">
            <a:avLst/>
          </a:prstGeom>
        </p:spPr>
      </p:pic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F6F5DAEF-A30A-4315-A0BB-DD58B24C8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53396E3-9DE8-437C-853A-0EAFC4B202AB}" type="slidenum">
              <a:rPr lang="en-US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fld>
            <a:endParaRPr 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7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5C7CF-CB68-4317-AE14-EA44BCFD2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Dimensie-analyse; vroegste begin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D0B7E4-44E5-455D-A00B-98342A9FA6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51615"/>
                <a:ext cx="788670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nl-NL" sz="2000" dirty="0" err="1"/>
                  <a:t>Daviet</a:t>
                </a:r>
                <a:r>
                  <a:rPr lang="nl-NL" sz="2000" dirty="0"/>
                  <a:t> de </a:t>
                </a:r>
                <a:r>
                  <a:rPr lang="nl-NL" sz="2000" dirty="0" err="1"/>
                  <a:t>Foncenex</a:t>
                </a:r>
                <a:r>
                  <a:rPr lang="nl-NL" sz="2000" dirty="0"/>
                  <a:t>, leerling van Lagrange: 1761: </a:t>
                </a:r>
              </a:p>
              <a:p>
                <a:pPr marL="0" indent="0">
                  <a:buNone/>
                </a:pPr>
                <a:endParaRPr lang="nl-NL" sz="2000" dirty="0"/>
              </a:p>
              <a:p>
                <a:pPr marL="0" indent="0">
                  <a:buNone/>
                </a:pPr>
                <a:r>
                  <a:rPr lang="nl-NL" sz="2000" dirty="0"/>
                  <a:t>In bewijs </a:t>
                </a:r>
                <a:r>
                  <a:rPr lang="nl-NL" sz="2000" dirty="0" err="1"/>
                  <a:t>parallogramwet</a:t>
                </a:r>
                <a:r>
                  <a:rPr lang="nl-NL" sz="2000" dirty="0"/>
                  <a:t> beschouwt hij </a:t>
                </a:r>
              </a:p>
              <a:p>
                <a:pPr marL="0" indent="0">
                  <a:buNone/>
                </a:pPr>
                <a:r>
                  <a:rPr lang="nl-NL" sz="2000" dirty="0"/>
                  <a:t>twee gelijke krachten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nl-NL" sz="2000" dirty="0"/>
                  <a:t> onder hoek </a:t>
                </a:r>
                <a14:m>
                  <m:oMath xmlns:m="http://schemas.openxmlformats.org/officeDocument/2006/math">
                    <m:r>
                      <a:rPr lang="nl-NL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nl-NL" sz="2000" dirty="0"/>
              </a:p>
              <a:p>
                <a:pPr marL="0" indent="0">
                  <a:buNone/>
                </a:pPr>
                <a:endParaRPr lang="nl-NL" sz="2000" dirty="0"/>
              </a:p>
              <a:p>
                <a:pPr marL="0" indent="0">
                  <a:buNone/>
                </a:pPr>
                <a:endParaRPr lang="nl-NL" sz="2000" dirty="0"/>
              </a:p>
              <a:p>
                <a:pPr marL="0" indent="0">
                  <a:buNone/>
                </a:pPr>
                <a:r>
                  <a:rPr lang="nl-NL" sz="2000" dirty="0"/>
                  <a:t>Hoe groot is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nl-NL" sz="2000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nl-NL" sz="2000" dirty="0"/>
              </a:p>
              <a:p>
                <a14:m>
                  <m:oMath xmlns:m="http://schemas.openxmlformats.org/officeDocument/2006/math">
                    <m:r>
                      <a:rPr lang="nl-NL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nl-NL" sz="2000" dirty="0"/>
                  <a:t> is </a:t>
                </a:r>
                <a:r>
                  <a:rPr lang="nl-NL" sz="2000" dirty="0" err="1"/>
                  <a:t>dimensieloos</a:t>
                </a:r>
                <a:r>
                  <a:rPr lang="nl-NL" sz="2000" dirty="0"/>
                  <a:t>,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000" dirty="0"/>
                  <a:t>en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nl-NL" sz="2000" dirty="0"/>
                  <a:t> hebben dezelfde dimensie. </a:t>
                </a:r>
              </a:p>
              <a:p>
                <a:r>
                  <a:rPr lang="nl-NL" sz="2000" dirty="0"/>
                  <a:t>Dus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000" dirty="0"/>
                  <a:t> </a:t>
                </a:r>
              </a:p>
              <a:p>
                <a:pPr marL="0" indent="0">
                  <a:buNone/>
                </a:pPr>
                <a:r>
                  <a:rPr lang="nl-NL" sz="2000" dirty="0"/>
                  <a:t>Dus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nl-NL" sz="2000" dirty="0"/>
                  <a:t> als </a:t>
                </a:r>
                <a14:m>
                  <m:oMath xmlns:m="http://schemas.openxmlformats.org/officeDocument/2006/math">
                    <m:r>
                      <a:rPr lang="nl-NL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nl-NL" sz="2000" dirty="0"/>
                  <a:t> constant</a:t>
                </a:r>
              </a:p>
              <a:p>
                <a:endParaRPr lang="nl-NL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D0B7E4-44E5-455D-A00B-98342A9FA6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51615"/>
                <a:ext cx="7886700" cy="4351338"/>
              </a:xfrm>
              <a:blipFill>
                <a:blip r:embed="rId3"/>
                <a:stretch>
                  <a:fillRect l="-773" t="-1541" b="-308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49179B3C-FBE1-4B86-9000-C1E8A4659836}"/>
              </a:ext>
            </a:extLst>
          </p:cNvPr>
          <p:cNvGrpSpPr/>
          <p:nvPr/>
        </p:nvGrpSpPr>
        <p:grpSpPr>
          <a:xfrm>
            <a:off x="4800600" y="2747215"/>
            <a:ext cx="3418144" cy="1844263"/>
            <a:chOff x="855406" y="2871040"/>
            <a:chExt cx="3418144" cy="184426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BCE1F61-5B36-4583-A573-96DF1BED5C68}"/>
                </a:ext>
              </a:extLst>
            </p:cNvPr>
            <p:cNvCxnSpPr/>
            <p:nvPr/>
          </p:nvCxnSpPr>
          <p:spPr>
            <a:xfrm>
              <a:off x="1907459" y="4090220"/>
              <a:ext cx="1376516" cy="45228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A972EF6-1CD5-4685-B3DF-F5A3C381E878}"/>
                </a:ext>
              </a:extLst>
            </p:cNvPr>
            <p:cNvCxnSpPr>
              <a:cxnSpLocks/>
            </p:cNvCxnSpPr>
            <p:nvPr/>
          </p:nvCxnSpPr>
          <p:spPr>
            <a:xfrm rot="-3840000">
              <a:off x="1712963" y="3333156"/>
              <a:ext cx="1376516" cy="45228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DC7EEE2-FA91-45C5-A006-EF1112D1AC3D}"/>
                </a:ext>
              </a:extLst>
            </p:cNvPr>
            <p:cNvSpPr/>
            <p:nvPr/>
          </p:nvSpPr>
          <p:spPr>
            <a:xfrm>
              <a:off x="855406" y="3736258"/>
              <a:ext cx="1052053" cy="6980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CBDC3C2-0CFD-44A1-8423-398C5D861DA3}"/>
                    </a:ext>
                  </a:extLst>
                </p:cNvPr>
                <p:cNvSpPr txBox="1"/>
                <p:nvPr/>
              </p:nvSpPr>
              <p:spPr>
                <a:xfrm>
                  <a:off x="2341417" y="2939348"/>
                  <a:ext cx="25430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CBDC3C2-0CFD-44A1-8423-398C5D861D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1417" y="2939348"/>
                  <a:ext cx="25430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142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09E6877F-EA32-4A48-B2BE-2E00044360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66253" y="3455303"/>
              <a:ext cx="1260000" cy="1260000"/>
            </a:xfrm>
            <a:prstGeom prst="arc">
              <a:avLst>
                <a:gd name="adj1" fmla="val 18772815"/>
                <a:gd name="adj2" fmla="val 959044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C7AA08D-CEAE-44A5-AC52-CD93DAD4F155}"/>
                    </a:ext>
                  </a:extLst>
                </p:cNvPr>
                <p:cNvSpPr txBox="1"/>
                <p:nvPr/>
              </p:nvSpPr>
              <p:spPr>
                <a:xfrm>
                  <a:off x="2557695" y="3484458"/>
                  <a:ext cx="21935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C7AA08D-CEAE-44A5-AC52-CD93DAD4F1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7695" y="3484458"/>
                  <a:ext cx="219354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6667"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5661C18-36AA-44A7-A6D9-B8873516B13C}"/>
                    </a:ext>
                  </a:extLst>
                </p:cNvPr>
                <p:cNvSpPr txBox="1"/>
                <p:nvPr/>
              </p:nvSpPr>
              <p:spPr>
                <a:xfrm>
                  <a:off x="2435282" y="4353998"/>
                  <a:ext cx="25430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5661C18-36AA-44A7-A6D9-B8873516B1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5282" y="4353998"/>
                  <a:ext cx="25430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439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012B200-73E0-4875-A443-9D484C96571D}"/>
                </a:ext>
              </a:extLst>
            </p:cNvPr>
            <p:cNvCxnSpPr/>
            <p:nvPr/>
          </p:nvCxnSpPr>
          <p:spPr>
            <a:xfrm flipV="1">
              <a:off x="1907459" y="3429000"/>
              <a:ext cx="2366091" cy="656303"/>
            </a:xfrm>
            <a:prstGeom prst="straightConnector1">
              <a:avLst/>
            </a:prstGeom>
            <a:ln w="2540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DB5D01C-2584-45A4-90AD-0D5BD7B64151}"/>
                    </a:ext>
                  </a:extLst>
                </p:cNvPr>
                <p:cNvSpPr txBox="1"/>
                <p:nvPr/>
              </p:nvSpPr>
              <p:spPr>
                <a:xfrm>
                  <a:off x="3629958" y="3674110"/>
                  <a:ext cx="25840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DB5D01C-2584-45A4-90AD-0D5BD7B641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9958" y="3674110"/>
                  <a:ext cx="258404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3810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D460F071-9005-498A-BBB8-AA7F474FC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36" y="3176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49F368AB-38FF-4BBA-B6B0-C4661D8654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58" y="51427"/>
            <a:ext cx="800265" cy="800265"/>
          </a:xfrm>
          <a:prstGeom prst="rect">
            <a:avLst/>
          </a:prstGeom>
        </p:spPr>
      </p:pic>
      <p:sp>
        <p:nvSpPr>
          <p:cNvPr id="20" name="Slide Number Placeholder 10">
            <a:extLst>
              <a:ext uri="{FF2B5EF4-FFF2-40B4-BE49-F238E27FC236}">
                <a16:creationId xmlns:a16="http://schemas.microsoft.com/office/drawing/2014/main" id="{25E3D7F4-FBEE-4744-AF4D-733A96D94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53396E3-9DE8-437C-853A-0EAFC4B202AB}" type="slidenum">
              <a:rPr lang="en-US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fld>
            <a:endParaRPr 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6B7EECE-4D0D-4F09-A370-626E2F5D7A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274393"/>
            <a:ext cx="9114501" cy="22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6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7EF541-0562-4AED-84A8-0AAE1B96A7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b="2041"/>
          <a:stretch/>
        </p:blipFill>
        <p:spPr>
          <a:xfrm>
            <a:off x="0" y="9526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65C7CF-CB68-4317-AE14-EA44BCFD2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Dimensie-analyse</a:t>
            </a:r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D67125-386E-4F4A-821F-D3A832D778A0}"/>
              </a:ext>
            </a:extLst>
          </p:cNvPr>
          <p:cNvGrpSpPr/>
          <p:nvPr/>
        </p:nvGrpSpPr>
        <p:grpSpPr>
          <a:xfrm>
            <a:off x="5176501" y="103681"/>
            <a:ext cx="3928323" cy="3660419"/>
            <a:chOff x="4752895" y="1102530"/>
            <a:chExt cx="3928323" cy="366041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025A56-3809-43AC-BD37-E3EDDC0B9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2895" y="2152200"/>
              <a:ext cx="3928323" cy="261074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7C06FD4-7366-4F8E-AD82-872BE6F807BA}"/>
                    </a:ext>
                  </a:extLst>
                </p:cNvPr>
                <p:cNvSpPr txBox="1"/>
                <p:nvPr/>
              </p:nvSpPr>
              <p:spPr>
                <a:xfrm>
                  <a:off x="6134100" y="3350525"/>
                  <a:ext cx="53565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1" i="1" smtClean="0"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nl-NL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sz="2400" b="1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7C06FD4-7366-4F8E-AD82-872BE6F807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4100" y="3350525"/>
                  <a:ext cx="535659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52E739E-591A-4697-8C6B-D5496AF613C2}"/>
                    </a:ext>
                  </a:extLst>
                </p:cNvPr>
                <p:cNvSpPr txBox="1"/>
                <p:nvPr/>
              </p:nvSpPr>
              <p:spPr>
                <a:xfrm>
                  <a:off x="8006861" y="3581357"/>
                  <a:ext cx="38824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oMath>
                    </m:oMathPara>
                  </a14:m>
                  <a:endParaRPr lang="en-US" sz="2400" b="1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52E739E-591A-4697-8C6B-D5496AF613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6861" y="3581357"/>
                  <a:ext cx="388248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A14A1CC-063D-4702-81F2-2B829F5343E7}"/>
                    </a:ext>
                  </a:extLst>
                </p:cNvPr>
                <p:cNvSpPr txBox="1"/>
                <p:nvPr/>
              </p:nvSpPr>
              <p:spPr>
                <a:xfrm>
                  <a:off x="7600265" y="3371463"/>
                  <a:ext cx="3516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A14A1CC-063D-4702-81F2-2B829F5343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0265" y="3371463"/>
                  <a:ext cx="35163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7479B5B-A1F3-492E-B3BE-38C03D5EA1A4}"/>
                    </a:ext>
                  </a:extLst>
                </p:cNvPr>
                <p:cNvSpPr txBox="1"/>
                <p:nvPr/>
              </p:nvSpPr>
              <p:spPr>
                <a:xfrm>
                  <a:off x="5636891" y="2638091"/>
                  <a:ext cx="177091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nl-NL" sz="1800"/>
                    <a:t>golflengte </a:t>
                  </a:r>
                  <a14:m>
                    <m:oMath xmlns:m="http://schemas.openxmlformats.org/officeDocument/2006/math">
                      <m:r>
                        <a:rPr lang="nl-NL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a14:m>
                  <a:endParaRPr lang="en-US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7479B5B-A1F3-492E-B3BE-38C03D5EA1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6891" y="2638091"/>
                  <a:ext cx="1770914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3103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EEC1A6F-4B26-4D8F-A2FE-C90A6D289111}"/>
                    </a:ext>
                  </a:extLst>
                </p:cNvPr>
                <p:cNvSpPr txBox="1"/>
                <p:nvPr/>
              </p:nvSpPr>
              <p:spPr>
                <a:xfrm>
                  <a:off x="6669759" y="1102530"/>
                  <a:ext cx="17145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/>
                    <a:t>Deeltje met diameter </a:t>
                  </a:r>
                  <a14:m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/>
                    <a:t> en volume </a:t>
                  </a:r>
                  <a14:m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a14:m>
                  <a:endParaRPr lang="en-US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EEC1A6F-4B26-4D8F-A2FE-C90A6D2891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9759" y="1102530"/>
                  <a:ext cx="1714500" cy="923330"/>
                </a:xfrm>
                <a:prstGeom prst="rect">
                  <a:avLst/>
                </a:prstGeom>
                <a:blipFill>
                  <a:blip r:embed="rId10"/>
                  <a:stretch>
                    <a:fillRect l="-3203" t="-3311" b="-99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D0B7E4-44E5-455D-A00B-98342A9FA6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87500"/>
                <a:ext cx="7267575" cy="52705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nl-NL" sz="2000" dirty="0"/>
                  <a:t>Rayleigh, 1872, On the Light from the </a:t>
                </a:r>
                <a:r>
                  <a:rPr lang="nl-NL" sz="2000" dirty="0" err="1"/>
                  <a:t>sky</a:t>
                </a:r>
                <a:endParaRPr lang="nl-NL" sz="2000" dirty="0"/>
              </a:p>
              <a:p>
                <a:pPr marL="0" indent="0">
                  <a:buNone/>
                </a:pPr>
                <a:endParaRPr lang="nl-NL" sz="2000" dirty="0"/>
              </a:p>
              <a:p>
                <a:pPr marL="0" indent="0">
                  <a:buNone/>
                </a:pPr>
                <a:r>
                  <a:rPr lang="nl-NL" sz="2000" dirty="0"/>
                  <a:t>Waarom is de lucht blauw?</a:t>
                </a:r>
              </a:p>
              <a:p>
                <a:pPr marL="0" indent="0">
                  <a:buNone/>
                </a:pPr>
                <a:r>
                  <a:rPr lang="nl-NL" sz="2000" dirty="0"/>
                  <a:t>Dimensiebeschouwing: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nl-NL" sz="2000" dirty="0"/>
                  <a:t>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2000" dirty="0"/>
                  <a:t>  zijn de lichtintensiteiten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nl-NL" sz="2000" dirty="0"/>
              </a:p>
              <a:p>
                <a:pPr marL="0" indent="0">
                  <a:buNone/>
                </a:pPr>
                <a:r>
                  <a:rPr lang="nl-NL" sz="2000" dirty="0"/>
                  <a:t>van instralend en verstrooid licht</a:t>
                </a:r>
              </a:p>
              <a:p>
                <a:pPr marL="0" indent="0">
                  <a:buNone/>
                </a:pPr>
                <a:endParaRPr lang="nl-NL" sz="2000" dirty="0"/>
              </a:p>
              <a:p>
                <a:pPr marL="0" indent="0">
                  <a:buNone/>
                </a:pPr>
                <a:r>
                  <a:rPr lang="nl-NL" sz="2000" dirty="0"/>
                  <a:t>Als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nl-NL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nl-NL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nl-NL" sz="2000" dirty="0"/>
                  <a:t>: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nl-NL" sz="2000" dirty="0"/>
              </a:p>
              <a:p>
                <a:pPr marL="0" indent="0">
                  <a:buNone/>
                </a:pPr>
                <a:r>
                  <a:rPr lang="nl-NL" sz="2000" dirty="0"/>
                  <a:t>Ook is bekend: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nl-NL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nl-NL" sz="2000" dirty="0"/>
                  <a:t> (als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nl-NL" sz="2000" dirty="0"/>
                  <a:t> groot)</a:t>
                </a:r>
              </a:p>
              <a:p>
                <a:pPr marL="0" indent="0">
                  <a:buNone/>
                </a:pPr>
                <a:r>
                  <a:rPr lang="nl-NL" sz="2000" b="0" dirty="0"/>
                  <a:t> Dus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l-N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nl-N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nl-NL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nl-NL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nl-NL" sz="2000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D0B7E4-44E5-455D-A00B-98342A9FA6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87500"/>
                <a:ext cx="7267575" cy="5270500"/>
              </a:xfrm>
              <a:blipFill>
                <a:blip r:embed="rId11"/>
                <a:stretch>
                  <a:fillRect l="-839" t="-11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2C55A545-D8C3-4841-9796-0AB3C7B33ADA}"/>
              </a:ext>
            </a:extLst>
          </p:cNvPr>
          <p:cNvSpPr txBox="1"/>
          <p:nvPr/>
        </p:nvSpPr>
        <p:spPr>
          <a:xfrm>
            <a:off x="5007625" y="4840618"/>
            <a:ext cx="3811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/>
              <a:t>(lichtsnelheid en massa introduceren nieuwe dimensies, dus vallen weg)</a:t>
            </a:r>
            <a:endParaRPr lang="en-US"/>
          </a:p>
        </p:txBody>
      </p:sp>
      <p:sp>
        <p:nvSpPr>
          <p:cNvPr id="20" name="Slide Number Placeholder 10">
            <a:extLst>
              <a:ext uri="{FF2B5EF4-FFF2-40B4-BE49-F238E27FC236}">
                <a16:creationId xmlns:a16="http://schemas.microsoft.com/office/drawing/2014/main" id="{169C8BA5-1C72-4766-8E67-BAA84BB23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53396E3-9DE8-437C-853A-0EAFC4B202AB}" type="slidenum">
              <a:rPr lang="en-US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</a:t>
            </a:fld>
            <a:endParaRPr 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98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7EF541-0562-4AED-84A8-0AAE1B96A7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-2171" b="2171"/>
          <a:stretch/>
        </p:blipFill>
        <p:spPr>
          <a:xfrm>
            <a:off x="0" y="-133583"/>
            <a:ext cx="9144000" cy="70199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65C7CF-CB68-4317-AE14-EA44BCFD2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Dimensie-analyse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D0B7E4-44E5-455D-A00B-98342A9FA6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87500"/>
                <a:ext cx="7267575" cy="52705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l-N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nl-N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nl-NL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endParaRPr lang="nl-NL" sz="2000" dirty="0"/>
              </a:p>
              <a:p>
                <a:pPr marL="0" indent="0">
                  <a:buNone/>
                </a:pPr>
                <a:r>
                  <a:rPr lang="nl-NL" sz="2000" dirty="0"/>
                  <a:t>Hierin komt alleen de dimensie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nl-NL" sz="2000" dirty="0"/>
                  <a:t> voor</a:t>
                </a:r>
              </a:p>
              <a:p>
                <a:pPr marL="0" indent="0">
                  <a:buNone/>
                </a:pPr>
                <a:r>
                  <a:rPr lang="nl-NL" sz="2000" dirty="0"/>
                  <a:t>Er geldt dan:</a:t>
                </a:r>
              </a:p>
              <a:p>
                <a:pPr marL="0" indent="0">
                  <a:buNone/>
                </a:pP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nl-NL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nl-NL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NL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nl-NL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nl-NL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endParaRPr lang="nl-NL" sz="2000" dirty="0"/>
              </a:p>
              <a:p>
                <a:pPr marL="0" indent="0">
                  <a:buNone/>
                </a:pPr>
                <a:r>
                  <a:rPr lang="nl-NL" sz="2000" dirty="0"/>
                  <a:t>Ofwel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0=−2+3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nl-NL" sz="2000" dirty="0"/>
              </a:p>
              <a:p>
                <a:pPr marL="0" indent="0">
                  <a:buNone/>
                </a:pPr>
                <a:r>
                  <a:rPr lang="nl-NL" sz="2000" dirty="0"/>
                  <a:t>Met het verdere gegeven (door </a:t>
                </a:r>
                <a:r>
                  <a:rPr lang="nl-NL" sz="2000" dirty="0" err="1"/>
                  <a:t>Rayleigh</a:t>
                </a:r>
                <a:r>
                  <a:rPr lang="nl-NL" sz="2000" dirty="0"/>
                  <a:t> niet vermeld), dat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nl-NL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000" dirty="0"/>
                  <a:t> volgt dan </a:t>
                </a:r>
                <a14:m>
                  <m:oMath xmlns:m="http://schemas.openxmlformats.org/officeDocument/2006/math">
                    <m:r>
                      <a:rPr lang="nl-NL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 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nl-NL" sz="2000" dirty="0"/>
                  <a:t>.</a:t>
                </a:r>
              </a:p>
              <a:p>
                <a:pPr marL="0" indent="0">
                  <a:buNone/>
                </a:pPr>
                <a:r>
                  <a:rPr lang="nl-NL" sz="2000" dirty="0"/>
                  <a:t>Zodat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l-N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nl-N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nl-N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nl-N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l-N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nl-N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nl-NL" sz="2000" dirty="0"/>
              </a:p>
              <a:p>
                <a:pPr marL="0" indent="0">
                  <a:buNone/>
                </a:pPr>
                <a:endParaRPr lang="nl-NL" sz="2000" dirty="0"/>
              </a:p>
              <a:p>
                <a:pPr marL="0" indent="0">
                  <a:buNone/>
                </a:pPr>
                <a:r>
                  <a:rPr lang="nl-NL" sz="2000" dirty="0"/>
                  <a:t>Complete formule:</a:t>
                </a:r>
              </a:p>
              <a:p>
                <a:pPr marL="0" indent="0">
                  <a:buNone/>
                </a:pPr>
                <a:r>
                  <a:rPr lang="nl-NL" sz="2000" b="0" dirty="0"/>
                  <a:t>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nl-NL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nl-NL" sz="2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l-NL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nl-NL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nl-NL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nl-NL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D0B7E4-44E5-455D-A00B-98342A9FA6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87500"/>
                <a:ext cx="7267575" cy="5270500"/>
              </a:xfrm>
              <a:blipFill>
                <a:blip r:embed="rId4"/>
                <a:stretch>
                  <a:fillRect l="-83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lide Number Placeholder 10">
            <a:extLst>
              <a:ext uri="{FF2B5EF4-FFF2-40B4-BE49-F238E27FC236}">
                <a16:creationId xmlns:a16="http://schemas.microsoft.com/office/drawing/2014/main" id="{52D5B743-A6BE-4FFD-B1C1-04F9D6A3A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53396E3-9DE8-437C-853A-0EAFC4B202AB}" type="slidenum">
              <a:rPr lang="en-US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</a:t>
            </a:fld>
            <a:endParaRPr 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E25E96-AB3D-4DD4-9071-F2A5689C6620}"/>
              </a:ext>
            </a:extLst>
          </p:cNvPr>
          <p:cNvGrpSpPr/>
          <p:nvPr/>
        </p:nvGrpSpPr>
        <p:grpSpPr>
          <a:xfrm>
            <a:off x="5176501" y="103681"/>
            <a:ext cx="3928323" cy="3660419"/>
            <a:chOff x="4752895" y="1102530"/>
            <a:chExt cx="3928323" cy="366041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04EA9DF-07BB-441B-88B8-6F6FA4B17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52895" y="2152200"/>
              <a:ext cx="3928323" cy="261074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26D3736-ABAC-4A27-A27B-C1CCCAC18E9C}"/>
                    </a:ext>
                  </a:extLst>
                </p:cNvPr>
                <p:cNvSpPr txBox="1"/>
                <p:nvPr/>
              </p:nvSpPr>
              <p:spPr>
                <a:xfrm>
                  <a:off x="6134100" y="3350525"/>
                  <a:ext cx="53565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1" i="1" smtClean="0"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nl-NL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sz="2400" b="1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7C06FD4-7366-4F8E-AD82-872BE6F807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4100" y="3350525"/>
                  <a:ext cx="535659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6B91D80-0B9A-4D34-8B48-BD9760EEC135}"/>
                    </a:ext>
                  </a:extLst>
                </p:cNvPr>
                <p:cNvSpPr txBox="1"/>
                <p:nvPr/>
              </p:nvSpPr>
              <p:spPr>
                <a:xfrm>
                  <a:off x="8006861" y="3581357"/>
                  <a:ext cx="38824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oMath>
                    </m:oMathPara>
                  </a14:m>
                  <a:endParaRPr lang="en-US" sz="2400" b="1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52E739E-591A-4697-8C6B-D5496AF613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6861" y="3581357"/>
                  <a:ext cx="388248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6590585-7B32-4C8E-806B-3D2517DA7429}"/>
                    </a:ext>
                  </a:extLst>
                </p:cNvPr>
                <p:cNvSpPr txBox="1"/>
                <p:nvPr/>
              </p:nvSpPr>
              <p:spPr>
                <a:xfrm>
                  <a:off x="7600265" y="3371463"/>
                  <a:ext cx="3516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A14A1CC-063D-4702-81F2-2B829F5343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0265" y="3371463"/>
                  <a:ext cx="35163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70437FA-BAA2-4354-A196-A4B42C7FE3AD}"/>
                    </a:ext>
                  </a:extLst>
                </p:cNvPr>
                <p:cNvSpPr txBox="1"/>
                <p:nvPr/>
              </p:nvSpPr>
              <p:spPr>
                <a:xfrm>
                  <a:off x="5636891" y="2638091"/>
                  <a:ext cx="177091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nl-NL" sz="1800"/>
                    <a:t>golflengte </a:t>
                  </a:r>
                  <a14:m>
                    <m:oMath xmlns:m="http://schemas.openxmlformats.org/officeDocument/2006/math">
                      <m:r>
                        <a:rPr lang="nl-NL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a14:m>
                  <a:endParaRPr lang="en-US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7479B5B-A1F3-492E-B3BE-38C03D5EA1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6891" y="2638091"/>
                  <a:ext cx="1770914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3103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203F42C-E4FD-496F-91E8-9B5603E4F3CF}"/>
                    </a:ext>
                  </a:extLst>
                </p:cNvPr>
                <p:cNvSpPr txBox="1"/>
                <p:nvPr/>
              </p:nvSpPr>
              <p:spPr>
                <a:xfrm>
                  <a:off x="6669759" y="1102530"/>
                  <a:ext cx="17145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/>
                    <a:t>Deeltje met diameter </a:t>
                  </a:r>
                  <a14:m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/>
                    <a:t> en volume </a:t>
                  </a:r>
                  <a14:m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a14:m>
                  <a:endParaRPr lang="en-US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203F42C-E4FD-496F-91E8-9B5603E4F3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9759" y="1102530"/>
                  <a:ext cx="1714500" cy="923330"/>
                </a:xfrm>
                <a:prstGeom prst="rect">
                  <a:avLst/>
                </a:prstGeom>
                <a:blipFill>
                  <a:blip r:embed="rId11"/>
                  <a:stretch>
                    <a:fillRect l="-3203" t="-3311" b="-99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4361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5C7CF-CB68-4317-AE14-EA44BCFD2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/>
              <a:t>Dimensie-analyse, Rayleighmethode</a:t>
            </a:r>
            <a:endParaRPr lang="en-US" sz="4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B3A3CE-5121-4BD2-B9F7-3A5E8B2026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8" t="8103" r="5355" b="36239"/>
          <a:stretch/>
        </p:blipFill>
        <p:spPr>
          <a:xfrm>
            <a:off x="5715000" y="1387475"/>
            <a:ext cx="3333750" cy="17013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D0B7E4-44E5-455D-A00B-98342A9FA6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20210"/>
                <a:ext cx="7886700" cy="52493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nl-NL" sz="2000" dirty="0">
                    <a:solidFill>
                      <a:srgbClr val="FF0000"/>
                    </a:solidFill>
                  </a:rPr>
                  <a:t>Methodische aanpak </a:t>
                </a:r>
                <a:r>
                  <a:rPr lang="nl-NL" sz="2000" dirty="0"/>
                  <a:t>in </a:t>
                </a:r>
                <a:r>
                  <a:rPr lang="nl-NL" sz="2000" i="1" dirty="0"/>
                  <a:t>The </a:t>
                </a:r>
                <a:r>
                  <a:rPr lang="nl-NL" sz="2000" i="1" dirty="0" err="1"/>
                  <a:t>theory</a:t>
                </a:r>
                <a:r>
                  <a:rPr lang="nl-NL" sz="2000" i="1" dirty="0"/>
                  <a:t> of sound</a:t>
                </a:r>
                <a:r>
                  <a:rPr lang="nl-NL" sz="2000" dirty="0"/>
                  <a:t> (1877)</a:t>
                </a:r>
              </a:p>
              <a:p>
                <a:pPr marL="0" indent="0">
                  <a:buNone/>
                </a:pPr>
                <a:r>
                  <a:rPr lang="nl-NL" sz="2000" dirty="0"/>
                  <a:t>Snaar </a:t>
                </a:r>
                <a:r>
                  <a:rPr lang="nl-NL" sz="2000" dirty="0" err="1"/>
                  <a:t>ACB</a:t>
                </a:r>
                <a:r>
                  <a:rPr lang="nl-NL" sz="2000" dirty="0"/>
                  <a:t> is geklemd in A en B.</a:t>
                </a:r>
              </a:p>
              <a:p>
                <a:pPr marL="0" indent="0">
                  <a:buNone/>
                </a:pPr>
                <a:r>
                  <a:rPr lang="nl-NL" sz="2000" dirty="0"/>
                  <a:t>Punt M wordt licht uitgetrokken en losgelaten.</a:t>
                </a:r>
              </a:p>
              <a:p>
                <a:pPr marL="0" indent="0">
                  <a:buNone/>
                </a:pPr>
                <a:endParaRPr lang="nl-NL" sz="2000" dirty="0"/>
              </a:p>
              <a:p>
                <a:pPr marL="0" indent="0">
                  <a:buNone/>
                </a:pPr>
                <a:r>
                  <a:rPr lang="nl-NL" sz="2000" b="0" dirty="0"/>
                  <a:t>Relevante grootheden: Koordkracht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nl-NL" sz="2000" dirty="0"/>
                  <a:t>, massa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nl-NL" sz="2000" dirty="0"/>
                  <a:t>, koordlengte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nl-NL" sz="2000" dirty="0"/>
              </a:p>
              <a:p>
                <a:pPr marL="0" indent="0">
                  <a:buNone/>
                </a:pPr>
                <a:endParaRPr lang="nl-NL" sz="2000" dirty="0"/>
              </a:p>
              <a:p>
                <a:pPr marL="0" indent="0">
                  <a:buNone/>
                </a:pPr>
                <a:r>
                  <a:rPr lang="nl-NL" sz="2000" dirty="0"/>
                  <a:t>Dus trillingstijd </a:t>
                </a:r>
                <a14:m>
                  <m:oMath xmlns:m="http://schemas.openxmlformats.org/officeDocument/2006/math">
                    <m:r>
                      <a:rPr lang="nl-NL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000" dirty="0"/>
                  <a:t> </a:t>
                </a:r>
              </a:p>
              <a:p>
                <a:pPr marL="0" indent="0">
                  <a:buNone/>
                </a:pPr>
                <a:r>
                  <a:rPr lang="nl-NL" sz="2000" dirty="0"/>
                  <a:t>In dimensies: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nl-NL" sz="20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l-NL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nl-NL" sz="2000" dirty="0"/>
                  <a:t> 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nl-NL" sz="2000" dirty="0"/>
                  <a:t> en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nl-NL" sz="2000" dirty="0"/>
              </a:p>
              <a:p>
                <a:pPr marL="0" indent="0">
                  <a:buNone/>
                </a:pPr>
                <a:r>
                  <a:rPr lang="nl-NL" sz="2000" b="0" dirty="0"/>
                  <a:t>                         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nl-N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nl-N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nl-N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nl-NL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nl-NL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endParaRPr lang="nl-NL" sz="2000" dirty="0"/>
              </a:p>
              <a:p>
                <a:pPr marL="0" indent="0">
                  <a:buNone/>
                </a:pPr>
                <a:r>
                  <a:rPr lang="nl-NL" sz="2000" dirty="0"/>
                  <a:t>Dan geldt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</m:e>
                          </m:mr>
                          <m:m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</m:e>
                          </m:mr>
                          <m:m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l-NL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mr>
                          <m:m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0=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</m:mr>
                          <m:m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=−2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</m:e>
                          </m:mr>
                        </m:m>
                      </m:e>
                    </m:d>
                    <m:r>
                      <a:rPr lang="nl-NL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l-N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l-N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nl-NL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nl-NL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nl-NL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nl-NL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nl-NL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nl-NL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𝑎𝑀</m:t>
                            </m:r>
                          </m:num>
                          <m:den>
                            <m:r>
                              <a:rPr lang="nl-NL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rad>
                  </m:oMath>
                </a14:m>
                <a:endParaRPr lang="nl-NL" sz="2000" dirty="0"/>
              </a:p>
              <a:p>
                <a:pPr marL="0" indent="0">
                  <a:buNone/>
                </a:pPr>
                <a:endParaRPr lang="nl-NL" sz="2000" dirty="0"/>
              </a:p>
              <a:p>
                <a:pPr marL="0" indent="0">
                  <a:buNone/>
                </a:pPr>
                <a:endParaRPr lang="nl-NL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D0B7E4-44E5-455D-A00B-98342A9FA6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20210"/>
                <a:ext cx="7886700" cy="5249300"/>
              </a:xfrm>
              <a:blipFill>
                <a:blip r:embed="rId4"/>
                <a:stretch>
                  <a:fillRect l="-773" t="-116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139B4B4E-A5E6-43AC-9A7A-10E97FBB9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36" y="3176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71EBEBF7-5A55-4855-AE2C-CBD7F492B5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58" y="51427"/>
            <a:ext cx="800265" cy="800265"/>
          </a:xfrm>
          <a:prstGeom prst="rect">
            <a:avLst/>
          </a:prstGeom>
        </p:spPr>
      </p:pic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87AC91BB-3C38-476A-9931-7D489B22F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53396E3-9DE8-437C-853A-0EAFC4B202AB}" type="slidenum">
              <a:rPr lang="en-US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fld>
            <a:endParaRPr 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9FBAE7-C16F-4669-89EB-B601941243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44897"/>
            <a:ext cx="9114501" cy="22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19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63533C-42BA-4CBF-ABA8-F19FF72DE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897"/>
            <a:ext cx="9114501" cy="2249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27D31D-E76E-4DD2-9982-BD03701A0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/>
              <a:t>Dimensie-analyse, Rayleighmethode</a:t>
            </a:r>
            <a:endParaRPr 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D66253-03B1-4EA8-9180-0A2FB21811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63031"/>
                <a:ext cx="78867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sz="2000" dirty="0"/>
                  <a:t>Te gebruiken in fysica, chemie, engineering, maar ook economie!</a:t>
                </a:r>
              </a:p>
              <a:p>
                <a:r>
                  <a:rPr lang="nl-NL" sz="2000" dirty="0"/>
                  <a:t>Schrijf de afhankelijke variabele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nl-NL" sz="2000" dirty="0"/>
                  <a:t> als functie van alle relevante onafhankelijke variabelen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nl-NL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000" dirty="0"/>
                  <a:t> in de vorm</a:t>
                </a:r>
              </a:p>
              <a:p>
                <a:pPr marL="0" indent="0">
                  <a:buNone/>
                </a:pPr>
                <a:r>
                  <a:rPr lang="nl-NL" sz="2000" b="0" dirty="0"/>
                  <a:t> 		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…</m:t>
                    </m:r>
                    <m:sSubSup>
                      <m:sSubSup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sSub>
                          <m:sSub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p>
                    </m:sSubSup>
                  </m:oMath>
                </a14:m>
                <a:endParaRPr lang="nl-NL" sz="2000" b="0" dirty="0"/>
              </a:p>
              <a:p>
                <a:pPr marL="2514600" indent="0">
                  <a:buNone/>
                </a:pPr>
                <a:r>
                  <a:rPr lang="nl-NL" sz="1800" dirty="0"/>
                  <a:t>met</a:t>
                </a:r>
                <a14:m>
                  <m:oMath xmlns:m="http://schemas.openxmlformats.org/officeDocument/2006/math">
                    <m:r>
                      <a:rPr lang="nl-NL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sz="180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sz="1800" dirty="0"/>
                  <a:t> een </a:t>
                </a:r>
                <a:r>
                  <a:rPr lang="nl-NL" sz="1800" dirty="0" err="1"/>
                  <a:t>dimensieloze</a:t>
                </a:r>
                <a:r>
                  <a:rPr lang="nl-NL" sz="1800" dirty="0"/>
                  <a:t> constante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l-NL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l-NL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nl-NL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l-NL" sz="1800" dirty="0"/>
                  <a:t> rationale exponenten.</a:t>
                </a:r>
              </a:p>
              <a:p>
                <a:r>
                  <a:rPr lang="nl-NL" sz="2000" dirty="0"/>
                  <a:t>Druk de eenheden van alle variabelen uit in de gebruikte basiseenheden (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/>
                  <a:t> in aantal).</a:t>
                </a:r>
              </a:p>
              <a:p>
                <a:r>
                  <a:rPr lang="nl-NL" sz="2000" dirty="0"/>
                  <a:t>Leid een stelsel vergelijkingen af voor de exponenten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l-NL" sz="2000" dirty="0"/>
                  <a:t> op basis van dimensionele homogeniteit.</a:t>
                </a:r>
              </a:p>
              <a:p>
                <a:r>
                  <a:rPr lang="nl-NL" sz="2000" dirty="0"/>
                  <a:t>Los het stelsel op, waarbij, afgezien van vermenigvuldigingsfactoren,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+1−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/>
                  <a:t> oplossingen ontstaan.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D66253-03B1-4EA8-9180-0A2FB21811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63031"/>
                <a:ext cx="7886700" cy="4351338"/>
              </a:xfrm>
              <a:blipFill>
                <a:blip r:embed="rId3"/>
                <a:stretch>
                  <a:fillRect l="-773" t="-1543" r="-13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9428CB31-9D9A-4D6E-A23A-33A8FEBBC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36" y="3176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AB5DBC4B-37FD-4A62-9AD8-EAB09FFF38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58" y="51427"/>
            <a:ext cx="800265" cy="800265"/>
          </a:xfrm>
          <a:prstGeom prst="rect">
            <a:avLst/>
          </a:prstGeom>
        </p:spPr>
      </p:pic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499F288A-DCA4-477F-9310-08194A07C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53396E3-9DE8-437C-853A-0EAFC4B202AB}" type="slidenum">
              <a:rPr lang="en-US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17</a:t>
            </a:fld>
            <a:endParaRPr 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4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5CDCE49-B281-4C05-9696-3F19018AC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897"/>
            <a:ext cx="9114501" cy="2249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AD7BF3-9F08-410E-8812-22D12CDF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/>
              <a:t>Dimensie-analyse, Rayleighmethode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120A4-B32F-4023-940E-E30D4588D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Waarschuwing Rayleigh: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AA390E-D1D9-4BF5-98CA-5B019F43A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86" y="2358531"/>
            <a:ext cx="7722427" cy="364221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94442AC-AB3E-457D-9F62-98AE376EE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36" y="3176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3ACA65D2-28E0-4229-B0CB-52DD200DF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58" y="51427"/>
            <a:ext cx="800265" cy="800265"/>
          </a:xfrm>
          <a:prstGeom prst="rect">
            <a:avLst/>
          </a:prstGeom>
        </p:spPr>
      </p:pic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A2457BB0-F67D-44DB-B725-AB8FA8D0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53396E3-9DE8-437C-853A-0EAFC4B202AB}" type="slidenum">
              <a:rPr lang="en-US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18</a:t>
            </a:fld>
            <a:endParaRPr 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1ED622-3F03-4571-88EE-F0375EE94837}"/>
              </a:ext>
            </a:extLst>
          </p:cNvPr>
          <p:cNvCxnSpPr/>
          <p:nvPr/>
        </p:nvCxnSpPr>
        <p:spPr>
          <a:xfrm>
            <a:off x="3785420" y="5506065"/>
            <a:ext cx="118970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492F9A-5F91-4533-8531-CF722BF5B8D0}"/>
              </a:ext>
            </a:extLst>
          </p:cNvPr>
          <p:cNvCxnSpPr>
            <a:cxnSpLocks/>
          </p:cNvCxnSpPr>
          <p:nvPr/>
        </p:nvCxnSpPr>
        <p:spPr>
          <a:xfrm>
            <a:off x="4572000" y="5825613"/>
            <a:ext cx="18859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519F9F-E73D-4905-9E51-9D58CED04D36}"/>
              </a:ext>
            </a:extLst>
          </p:cNvPr>
          <p:cNvCxnSpPr>
            <a:cxnSpLocks/>
          </p:cNvCxnSpPr>
          <p:nvPr/>
        </p:nvCxnSpPr>
        <p:spPr>
          <a:xfrm>
            <a:off x="4198375" y="2984091"/>
            <a:ext cx="97339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BC6A7F-7C72-42B4-903B-6B9531D04AA0}"/>
              </a:ext>
            </a:extLst>
          </p:cNvPr>
          <p:cNvCxnSpPr>
            <a:cxnSpLocks/>
          </p:cNvCxnSpPr>
          <p:nvPr/>
        </p:nvCxnSpPr>
        <p:spPr>
          <a:xfrm>
            <a:off x="4124632" y="3283975"/>
            <a:ext cx="223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743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30A41B-685B-412F-A490-5DD511B27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897"/>
            <a:ext cx="9114501" cy="2249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3B79921-51DD-49C0-AD23-2D89D490946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/>
                  <a:t>Buckingham </a:t>
                </a: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/>
                  <a:t>-methode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3B79921-51DD-49C0-AD23-2D89D49094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937A14-F66D-4C11-8AA8-9F05031B30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3900" y="1564313"/>
                <a:ext cx="5334616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nl-NL" sz="2400" b="1"/>
                  <a:t>Generalisatie van Rayleighmethode</a:t>
                </a:r>
              </a:p>
              <a:p>
                <a:r>
                  <a:rPr lang="nl-NL" sz="2000"/>
                  <a:t>Als er een fysische verband bestaat tussen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/>
                  <a:t> fysische variabelen, kan deze geschreven worden met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/>
                  <a:t> dimensieloze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/>
                  <a:t>, met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/>
                  <a:t> het aantal relevante dimensies.</a:t>
                </a:r>
              </a:p>
              <a:p>
                <a:r>
                  <a:rPr lang="en-US" sz="2000"/>
                  <a:t>Hiermee kan </a:t>
                </a:r>
              </a:p>
              <a:p>
                <a:pPr lvl="1"/>
                <a:r>
                  <a:rPr lang="en-US" sz="2000"/>
                  <a:t>de </a:t>
                </a:r>
                <a:r>
                  <a:rPr lang="en-US" sz="2000">
                    <a:solidFill>
                      <a:srgbClr val="FF0000"/>
                    </a:solidFill>
                  </a:rPr>
                  <a:t>vorm</a:t>
                </a:r>
                <a:r>
                  <a:rPr lang="en-US" sz="2000"/>
                  <a:t> van nog onbekende formules worden bepaald, </a:t>
                </a:r>
              </a:p>
              <a:p>
                <a:pPr lvl="1"/>
                <a:endParaRPr lang="en-US" sz="2000"/>
              </a:p>
              <a:p>
                <a:pPr lvl="1"/>
                <a:endParaRPr lang="en-US" sz="2000"/>
              </a:p>
              <a:p>
                <a:pPr lvl="1"/>
                <a:r>
                  <a:rPr lang="en-US" sz="2000"/>
                  <a:t>een werkelijk probleem worden </a:t>
                </a:r>
                <a:r>
                  <a:rPr lang="en-US" sz="2000">
                    <a:solidFill>
                      <a:srgbClr val="FF0000"/>
                    </a:solidFill>
                  </a:rPr>
                  <a:t>geschaald</a:t>
                </a:r>
              </a:p>
              <a:p>
                <a:pPr marL="0" indent="0">
                  <a:buNone/>
                </a:pPr>
                <a:endParaRPr lang="en-US" sz="20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937A14-F66D-4C11-8AA8-9F05031B30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3900" y="1564313"/>
                <a:ext cx="5334616" cy="4351338"/>
              </a:xfrm>
              <a:blipFill>
                <a:blip r:embed="rId4"/>
                <a:stretch>
                  <a:fillRect l="-1829" t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C04DE698-C64A-4E56-AED9-0A3FC7D5D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36" y="3176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FF80099D-F3C1-42DB-8037-8F410B1000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58" y="51427"/>
            <a:ext cx="800265" cy="800265"/>
          </a:xfrm>
          <a:prstGeom prst="rect">
            <a:avLst/>
          </a:prstGeom>
        </p:spPr>
      </p:pic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98614421-0BB9-4EE4-B79A-B69DCC7F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53396E3-9DE8-437C-853A-0EAFC4B202AB}" type="slidenum">
              <a:rPr lang="en-US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</a:t>
            </a:fld>
            <a:endParaRPr 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1D0B74-2B85-4ABB-AFB7-1CC8C8DFAC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006" y="4317184"/>
            <a:ext cx="2663288" cy="1792236"/>
          </a:xfrm>
          <a:prstGeom prst="rect">
            <a:avLst/>
          </a:prstGeom>
        </p:spPr>
      </p:pic>
      <p:pic>
        <p:nvPicPr>
          <p:cNvPr id="13" name="Picture 12" descr="A picture containing cup, coffee, indoor, breakfast&#10;&#10;Description automatically generated">
            <a:extLst>
              <a:ext uri="{FF2B5EF4-FFF2-40B4-BE49-F238E27FC236}">
                <a16:creationId xmlns:a16="http://schemas.microsoft.com/office/drawing/2014/main" id="{F35993A2-97DF-4C05-82F3-220379845F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142" y="2372960"/>
            <a:ext cx="2545939" cy="169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2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9A6576-1B13-4C92-8777-73268E0133ED}"/>
              </a:ext>
            </a:extLst>
          </p:cNvPr>
          <p:cNvSpPr/>
          <p:nvPr/>
        </p:nvSpPr>
        <p:spPr>
          <a:xfrm>
            <a:off x="6995705" y="1236"/>
            <a:ext cx="2153265" cy="889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C73BF3-CAED-4FDD-A233-82D9DAFD9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nl-NL"/>
              <a:t>Programma</a:t>
            </a:r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BE076C-E2C0-4B6E-8886-5EAE51FB3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nl-NL" dirty="0" err="1"/>
                  <a:t>Fourier</a:t>
                </a:r>
                <a:r>
                  <a:rPr lang="nl-NL" dirty="0"/>
                  <a:t> over dimensionele homogeniteit</a:t>
                </a:r>
              </a:p>
              <a:p>
                <a:r>
                  <a:rPr lang="nl-NL" dirty="0"/>
                  <a:t>Maxwell over dimensie-analyse</a:t>
                </a:r>
              </a:p>
              <a:p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nl-NL" dirty="0"/>
                  <a:t>-theorema</a:t>
                </a:r>
              </a:p>
              <a:p>
                <a:r>
                  <a:rPr lang="nl-NL" dirty="0"/>
                  <a:t>Voorbeelden</a:t>
                </a:r>
              </a:p>
              <a:p>
                <a:r>
                  <a:rPr lang="nl-NL" dirty="0"/>
                  <a:t>Dimensies en eenheden in de wiskundeles</a:t>
                </a:r>
              </a:p>
              <a:p>
                <a:pPr marL="0" indent="0">
                  <a:buNone/>
                </a:pPr>
                <a:endParaRPr lang="nl-NL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BE076C-E2C0-4B6E-8886-5EAE51FB3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7C21140-5109-40E9-9919-15A442839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4897"/>
            <a:ext cx="9114501" cy="22492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6001E5B-F56D-4E3E-82D5-44E54B3E8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36" y="3176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F0F6D0C8-68A8-43BA-A39F-6793270AD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58" y="51427"/>
            <a:ext cx="800265" cy="800265"/>
          </a:xfrm>
          <a:prstGeom prst="rect">
            <a:avLst/>
          </a:prstGeom>
        </p:spPr>
      </p:pic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A769368B-39F0-45B5-816A-D3C3C36C3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53396E3-9DE8-437C-853A-0EAFC4B202AB}" type="slidenum">
              <a:rPr lang="en-US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fld>
            <a:endParaRPr 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5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6214B5-506B-4277-8932-6823FD52C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897"/>
            <a:ext cx="9114501" cy="2249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CC78B91-D8D4-424C-9564-47E8104796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/>
                  <a:t>Buckingham </a:t>
                </a: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/>
                  <a:t>-methode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CC78B91-D8D4-424C-9564-47E8104796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65C177-2EBC-4D5D-A3B2-BE28E60659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49400"/>
                <a:ext cx="788670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nl-NL" sz="2000"/>
                  <a:t>Stel alle onafhankelijke variabelen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l-NL" sz="2000"/>
                  <a:t> op,</a:t>
                </a:r>
              </a:p>
              <a:p>
                <a:r>
                  <a:rPr lang="nl-NL" sz="2000"/>
                  <a:t>Waarbij de deelverzameling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nl-NL" sz="2000" i="1">
                    <a:latin typeface="Cambria Math" panose="02040503050406030204" pitchFamily="18" charset="0"/>
                  </a:rPr>
                  <a:t> </a:t>
                </a:r>
                <a:r>
                  <a:rPr lang="nl-NL" sz="2000"/>
                  <a:t>dimensioneel onafhankelijk is.   </a:t>
                </a:r>
              </a:p>
              <a:p>
                <a:pPr marL="0" indent="0">
                  <a:buNone/>
                </a:pPr>
                <a:r>
                  <a:rPr lang="nl-NL" sz="2000"/>
                  <a:t>Er geldt dan een verband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l-NL" sz="20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/>
              </a:p>
              <a:p>
                <a:pPr marL="0" indent="0">
                  <a:buNone/>
                </a:pPr>
                <a:endParaRPr lang="en-US" sz="2000"/>
              </a:p>
              <a:p>
                <a:pPr marL="0" indent="0">
                  <a:buNone/>
                </a:pPr>
                <a:r>
                  <a:rPr lang="en-US" sz="2000"/>
                  <a:t>Nu kan de vergelijking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/>
                  <a:t> worden herschreven tot </a:t>
                </a:r>
              </a:p>
              <a:p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/>
                  <a:t>, met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nl-N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/>
                  <a:t> dimensieloze kentallen (Pi-groepen), met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/>
              </a:p>
              <a:p>
                <a:r>
                  <a:rPr lang="en-US" sz="2000"/>
                  <a:t>Waarbij elke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nl-NL" sz="2000" b="0" i="0">
                    <a:ea typeface="Cambria Math" panose="02040503050406030204" pitchFamily="18" charset="0"/>
                  </a:rPr>
                  <a:t> geschreven is als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N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nl-N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Sup>
                        <m:sSubSupPr>
                          <m:ctrlP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sSub>
                            <m:sSub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nl-NL" sz="2000" b="0" i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/>
                  <a:t>Door het oplossen van de exponenten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000"/>
                  <a:t> ontstaan nu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/>
                  <a:t> dimensieloze kentallen.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65C177-2EBC-4D5D-A3B2-BE28E60659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49400"/>
                <a:ext cx="7886700" cy="4351338"/>
              </a:xfrm>
              <a:blipFill>
                <a:blip r:embed="rId4"/>
                <a:stretch>
                  <a:fillRect l="-773" t="-1401" r="-850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E9258ACD-D9F6-414F-9FC6-F11217C37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36" y="3176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11CAE7F3-4826-416F-9620-60289A8663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58" y="51427"/>
            <a:ext cx="800265" cy="800265"/>
          </a:xfrm>
          <a:prstGeom prst="rect">
            <a:avLst/>
          </a:prstGeom>
        </p:spPr>
      </p:pic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18AEB48F-AFAC-4669-AB4C-60071760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53396E3-9DE8-437C-853A-0EAFC4B202AB}" type="slidenum">
              <a:rPr lang="en-US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</a:t>
            </a:fld>
            <a:endParaRPr 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2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03149-B573-436B-A73D-822B6AD7E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Voorbeeld: Pomp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471385-8699-4979-A834-CEA207FF0B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96265"/>
                <a:ext cx="4267815" cy="4351338"/>
              </a:xfrm>
            </p:spPr>
            <p:txBody>
              <a:bodyPr>
                <a:noAutofit/>
              </a:bodyPr>
              <a:lstStyle/>
              <a:p>
                <a:r>
                  <a:rPr lang="nl-NL" sz="2000" dirty="0"/>
                  <a:t>We willen onderzoeken hoe de opvoerdruk van een type pomp afhangt van de afmetingen, soort vloeistof etc. . De pompen zijn geometrisch gelijkvormig.</a:t>
                </a:r>
              </a:p>
              <a:p>
                <a:endParaRPr lang="nl-NL" sz="2000" dirty="0"/>
              </a:p>
              <a:p>
                <a:r>
                  <a:rPr lang="nl-NL" sz="2000" dirty="0"/>
                  <a:t>Er geldt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𝑔𝐻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nl-NL" sz="2000" dirty="0"/>
              </a:p>
              <a:p>
                <a:endParaRPr lang="nl-NL" sz="2000" dirty="0"/>
              </a:p>
              <a:p>
                <a:endParaRPr lang="nl-NL" sz="2000" dirty="0"/>
              </a:p>
              <a:p>
                <a:r>
                  <a:rPr lang="nl-NL" sz="2000" dirty="0"/>
                  <a:t>Er zijn 6 variabelen met 3 dimensies. Er zijn dus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6−3=</m:t>
                    </m:r>
                  </m:oMath>
                </a14:m>
                <a:r>
                  <a:rPr lang="nl-NL" sz="2000" dirty="0"/>
                  <a:t> </a:t>
                </a:r>
                <a:r>
                  <a:rPr lang="nl-NL" sz="2000" dirty="0" err="1"/>
                  <a:t>dimensieloze</a:t>
                </a:r>
                <a:r>
                  <a:rPr lang="nl-NL" sz="2000" dirty="0"/>
                  <a:t> kentallen.</a:t>
                </a:r>
              </a:p>
              <a:p>
                <a:pPr marL="0" indent="0">
                  <a:buNone/>
                </a:pPr>
                <a:endParaRPr lang="nl-NL" sz="2000" dirty="0"/>
              </a:p>
              <a:p>
                <a:pPr marL="0" indent="0">
                  <a:buNone/>
                </a:pPr>
                <a:endParaRPr lang="nl-NL" sz="2000" dirty="0"/>
              </a:p>
              <a:p>
                <a:endParaRPr lang="nl-NL" sz="2000" dirty="0"/>
              </a:p>
              <a:p>
                <a:endParaRPr lang="nl-NL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471385-8699-4979-A834-CEA207FF0B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96265"/>
                <a:ext cx="4267815" cy="4351338"/>
              </a:xfrm>
              <a:blipFill>
                <a:blip r:embed="rId3"/>
                <a:stretch>
                  <a:fillRect l="-1286" t="-1541" r="-85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>
            <a:extLst>
              <a:ext uri="{FF2B5EF4-FFF2-40B4-BE49-F238E27FC236}">
                <a16:creationId xmlns:a16="http://schemas.microsoft.com/office/drawing/2014/main" id="{3D8D9B1C-E995-4A08-9244-7BEB213E9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36" y="3176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2CA97501-8319-437E-80CE-EF8F991F17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58" y="51427"/>
            <a:ext cx="800265" cy="800265"/>
          </a:xfrm>
          <a:prstGeom prst="rect">
            <a:avLst/>
          </a:prstGeom>
        </p:spPr>
      </p:pic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ACBC3EC1-75C0-4BE0-924A-11621A66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53396E3-9DE8-437C-853A-0EAFC4B202AB}" type="slidenum">
              <a:rPr lang="en-US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</a:t>
            </a:fld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D97B4E-1E61-46FD-8711-982F6EC390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44897"/>
            <a:ext cx="9114501" cy="224929"/>
          </a:xfrm>
          <a:prstGeom prst="rect">
            <a:avLst/>
          </a:prstGeom>
        </p:spPr>
      </p:pic>
      <p:pic>
        <p:nvPicPr>
          <p:cNvPr id="17" name="Afbeelding 16" descr="Afbeelding met Auto-onderdeel&#10;&#10;Automatisch gegenereerde beschrijving">
            <a:extLst>
              <a:ext uri="{FF2B5EF4-FFF2-40B4-BE49-F238E27FC236}">
                <a16:creationId xmlns:a16="http://schemas.microsoft.com/office/drawing/2014/main" id="{21D434ED-12BE-C255-8B86-80E8244BB1E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7" b="14274"/>
          <a:stretch/>
        </p:blipFill>
        <p:spPr>
          <a:xfrm>
            <a:off x="5161899" y="1546636"/>
            <a:ext cx="3706798" cy="2636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el 17">
                <a:extLst>
                  <a:ext uri="{FF2B5EF4-FFF2-40B4-BE49-F238E27FC236}">
                    <a16:creationId xmlns:a16="http://schemas.microsoft.com/office/drawing/2014/main" id="{953C82E9-4959-C003-1F46-2170CE01E8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1222662"/>
                  </p:ext>
                </p:extLst>
              </p:nvPr>
            </p:nvGraphicFramePr>
            <p:xfrm>
              <a:off x="5208639" y="4194932"/>
              <a:ext cx="3456039" cy="2150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5123">
                      <a:extLst>
                        <a:ext uri="{9D8B030D-6E8A-4147-A177-3AD203B41FA5}">
                          <a16:colId xmlns:a16="http://schemas.microsoft.com/office/drawing/2014/main" val="2110727949"/>
                        </a:ext>
                      </a:extLst>
                    </a:gridCol>
                    <a:gridCol w="919316">
                      <a:extLst>
                        <a:ext uri="{9D8B030D-6E8A-4147-A177-3AD203B41FA5}">
                          <a16:colId xmlns:a16="http://schemas.microsoft.com/office/drawing/2014/main" val="3896981506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3933389664"/>
                        </a:ext>
                      </a:extLst>
                    </a:gridCol>
                  </a:tblGrid>
                  <a:tr h="2375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1400" dirty="0">
                              <a:solidFill>
                                <a:schemeClr val="tx1"/>
                              </a:solidFill>
                            </a:rPr>
                            <a:t>Variabele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1400" dirty="0">
                              <a:solidFill>
                                <a:schemeClr val="tx1"/>
                              </a:solidFill>
                            </a:rPr>
                            <a:t>Symbool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1400" dirty="0">
                              <a:solidFill>
                                <a:schemeClr val="tx1"/>
                              </a:solidFill>
                            </a:rPr>
                            <a:t>Dimensies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373180"/>
                      </a:ext>
                    </a:extLst>
                  </a:tr>
                  <a:tr h="433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1200" b="1" dirty="0">
                              <a:solidFill>
                                <a:schemeClr val="tx1"/>
                              </a:solidFill>
                            </a:rPr>
                            <a:t>Geodetische opvoerhoogte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𝒈𝑯</m:t>
                                </m:r>
                              </m:oMath>
                            </m:oMathPara>
                          </a14:m>
                          <a:endParaRPr lang="nl-NL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p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nl-NL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p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l-NL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1594025"/>
                      </a:ext>
                    </a:extLst>
                  </a:tr>
                  <a:tr h="2600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1200" b="1" dirty="0">
                              <a:solidFill>
                                <a:schemeClr val="tx1"/>
                              </a:solidFill>
                            </a:rPr>
                            <a:t>debiet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</m:oMath>
                            </m:oMathPara>
                          </a14:m>
                          <a:endParaRPr lang="nl-NL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p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nl-NL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p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l-NL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737056"/>
                      </a:ext>
                    </a:extLst>
                  </a:tr>
                  <a:tr h="2600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1200" b="1" dirty="0">
                              <a:solidFill>
                                <a:schemeClr val="tx1"/>
                              </a:solidFill>
                            </a:rPr>
                            <a:t>Toerental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oMath>
                            </m:oMathPara>
                          </a14:m>
                          <a:endParaRPr lang="nl-NL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p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l-NL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7651307"/>
                      </a:ext>
                    </a:extLst>
                  </a:tr>
                  <a:tr h="2600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1200" b="1" dirty="0">
                              <a:solidFill>
                                <a:schemeClr val="tx1"/>
                              </a:solidFill>
                            </a:rPr>
                            <a:t>Diameter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lang="nl-NL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oMath>
                            </m:oMathPara>
                          </a14:m>
                          <a:endParaRPr lang="nl-NL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323657"/>
                      </a:ext>
                    </a:extLst>
                  </a:tr>
                  <a:tr h="2600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1200" b="1" dirty="0">
                              <a:solidFill>
                                <a:schemeClr val="tx1"/>
                              </a:solidFill>
                            </a:rPr>
                            <a:t>dichtheid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𝝆</m:t>
                                </m:r>
                              </m:oMath>
                            </m:oMathPara>
                          </a14:m>
                          <a:endParaRPr lang="nl-NL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r>
                                  <a:rPr lang="nl-NL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p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l-NL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61678"/>
                      </a:ext>
                    </a:extLst>
                  </a:tr>
                  <a:tr h="2534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1200" b="1" dirty="0">
                              <a:solidFill>
                                <a:schemeClr val="tx1"/>
                              </a:solidFill>
                            </a:rPr>
                            <a:t>viscositeit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oMath>
                            </m:oMathPara>
                          </a14:m>
                          <a:endParaRPr lang="nl-NL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r>
                                  <a:rPr lang="nl-NL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p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nl-NL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p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l-NL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84608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el 17">
                <a:extLst>
                  <a:ext uri="{FF2B5EF4-FFF2-40B4-BE49-F238E27FC236}">
                    <a16:creationId xmlns:a16="http://schemas.microsoft.com/office/drawing/2014/main" id="{953C82E9-4959-C003-1F46-2170CE01E8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1222662"/>
                  </p:ext>
                </p:extLst>
              </p:nvPr>
            </p:nvGraphicFramePr>
            <p:xfrm>
              <a:off x="5208639" y="4194932"/>
              <a:ext cx="3456039" cy="2150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5123">
                      <a:extLst>
                        <a:ext uri="{9D8B030D-6E8A-4147-A177-3AD203B41FA5}">
                          <a16:colId xmlns:a16="http://schemas.microsoft.com/office/drawing/2014/main" val="2110727949"/>
                        </a:ext>
                      </a:extLst>
                    </a:gridCol>
                    <a:gridCol w="919316">
                      <a:extLst>
                        <a:ext uri="{9D8B030D-6E8A-4147-A177-3AD203B41FA5}">
                          <a16:colId xmlns:a16="http://schemas.microsoft.com/office/drawing/2014/main" val="3896981506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393338966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1400" dirty="0">
                              <a:solidFill>
                                <a:schemeClr val="tx1"/>
                              </a:solidFill>
                            </a:rPr>
                            <a:t>Variabele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1400" dirty="0">
                              <a:solidFill>
                                <a:schemeClr val="tx1"/>
                              </a:solidFill>
                            </a:rPr>
                            <a:t>Symbool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1400" dirty="0">
                              <a:solidFill>
                                <a:schemeClr val="tx1"/>
                              </a:solidFill>
                            </a:rPr>
                            <a:t>Dimensies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37318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1200" b="1" dirty="0">
                              <a:solidFill>
                                <a:schemeClr val="tx1"/>
                              </a:solidFill>
                            </a:rPr>
                            <a:t>Geodetische opvoerhoogte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26316" t="-69333" r="-149342" b="-3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52889" t="-69333" r="-889" b="-3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1594025"/>
                      </a:ext>
                    </a:extLst>
                  </a:tr>
                  <a:tr h="2784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1200" b="1" dirty="0">
                              <a:solidFill>
                                <a:schemeClr val="tx1"/>
                              </a:solidFill>
                            </a:rPr>
                            <a:t>debiet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26316" t="-276087" r="-149342" b="-4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52889" t="-276087" r="-889" b="-410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737056"/>
                      </a:ext>
                    </a:extLst>
                  </a:tr>
                  <a:tr h="2784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1200" b="1" dirty="0">
                              <a:solidFill>
                                <a:schemeClr val="tx1"/>
                              </a:solidFill>
                            </a:rPr>
                            <a:t>Toerental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26316" t="-376087" r="-149342" b="-3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52889" t="-376087" r="-889" b="-310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765130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1200" b="1" dirty="0">
                              <a:solidFill>
                                <a:schemeClr val="tx1"/>
                              </a:solidFill>
                            </a:rPr>
                            <a:t>Diameter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26316" t="-486667" r="-149342" b="-2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52889" t="-486667" r="-889" b="-2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323657"/>
                      </a:ext>
                    </a:extLst>
                  </a:tr>
                  <a:tr h="2784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1200" b="1" dirty="0">
                              <a:solidFill>
                                <a:schemeClr val="tx1"/>
                              </a:solidFill>
                            </a:rPr>
                            <a:t>dichtheid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26316" t="-586667" r="-149342" b="-1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52889" t="-586667" r="-889" b="-1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61678"/>
                      </a:ext>
                    </a:extLst>
                  </a:tr>
                  <a:tr h="2784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1200" b="1" dirty="0">
                              <a:solidFill>
                                <a:schemeClr val="tx1"/>
                              </a:solidFill>
                            </a:rPr>
                            <a:t>viscositeit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26316" t="-671739" r="-149342" b="-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52889" t="-671739" r="-889" b="-152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846081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39006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0502B-935C-47B1-8DA0-874AC6B8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sz="3600" dirty="0"/>
              <a:t>Voorbeeld: Pomp</a:t>
            </a:r>
            <a:endParaRPr lang="en-US" sz="36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894BB5-0C3F-43BA-902C-DE74ACA77744}"/>
              </a:ext>
            </a:extLst>
          </p:cNvPr>
          <p:cNvGrpSpPr/>
          <p:nvPr/>
        </p:nvGrpSpPr>
        <p:grpSpPr>
          <a:xfrm>
            <a:off x="1076869" y="1779179"/>
            <a:ext cx="7599869" cy="2317279"/>
            <a:chOff x="1599517" y="3244645"/>
            <a:chExt cx="7599869" cy="231727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31018EF-7826-4956-B9FF-94C25E558F54}"/>
                    </a:ext>
                  </a:extLst>
                </p:cNvPr>
                <p:cNvSpPr txBox="1"/>
                <p:nvPr/>
              </p:nvSpPr>
              <p:spPr>
                <a:xfrm>
                  <a:off x="1599517" y="4680336"/>
                  <a:ext cx="5584990" cy="8815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=      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nl-NL" sz="20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nl-NL" sz="2000" b="0" i="0" smtClean="0">
                                  <a:latin typeface="Cambria Math" panose="02040503050406030204" pitchFamily="18" charset="0"/>
                                </a:rPr>
                                <m:t>assa</m:t>
                              </m:r>
                              <m:r>
                                <a:rPr lang="nl-NL" sz="20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brk m:alnAt="7"/>
                                </m:rPr>
                                <a:rPr lang="nl-NL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mr>
                          <m:m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l-NL" sz="2000" b="0" i="0" smtClean="0">
                                  <a:latin typeface="Cambria Math" panose="02040503050406030204" pitchFamily="18" charset="0"/>
                                </a:rPr>
                                <m:t>lengte</m:t>
                              </m:r>
                              <m:r>
                                <a:rPr lang="nl-NL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nl-NL" sz="2000" b="0" i="0" smtClean="0">
                                  <a:latin typeface="Cambria Math" panose="02040503050406030204" pitchFamily="18" charset="0"/>
                                </a:rPr>
                                <m:t>tijd</m:t>
                              </m:r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mr>
                        </m:m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r>
                              <a:rPr lang="nl-NL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31018EF-7826-4956-B9FF-94C25E558F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9517" y="4680336"/>
                  <a:ext cx="5584990" cy="88158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003CC4F-CABB-4FF7-9DCD-5B77147BCA14}"/>
                    </a:ext>
                  </a:extLst>
                </p:cNvPr>
                <p:cNvSpPr txBox="1"/>
                <p:nvPr/>
              </p:nvSpPr>
              <p:spPr>
                <a:xfrm>
                  <a:off x="4059601" y="4269045"/>
                  <a:ext cx="265008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𝑔𝐻</m:t>
                              </m:r>
                            </m:e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mr>
                        </m:m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mr>
                        </m:m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003CC4F-CABB-4FF7-9DCD-5B77147BCA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9601" y="4269045"/>
                  <a:ext cx="2650084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2759" t="-2000" r="-1609" b="-30000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27CF45-E213-4723-BCD0-8D47CDB91E18}"/>
                </a:ext>
              </a:extLst>
            </p:cNvPr>
            <p:cNvSpPr txBox="1"/>
            <p:nvPr/>
          </p:nvSpPr>
          <p:spPr>
            <a:xfrm>
              <a:off x="7605680" y="4867149"/>
              <a:ext cx="1593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/>
                <a:t>basisdimensies</a:t>
              </a:r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F68CBE3-1B29-42AD-8ABD-39F38747F633}"/>
                </a:ext>
              </a:extLst>
            </p:cNvPr>
            <p:cNvCxnSpPr>
              <a:stCxn id="4" idx="1"/>
            </p:cNvCxnSpPr>
            <p:nvPr/>
          </p:nvCxnSpPr>
          <p:spPr>
            <a:xfrm flipH="1" flipV="1">
              <a:off x="7108030" y="4867149"/>
              <a:ext cx="497650" cy="184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1A4E0B9-BD4D-4515-96B0-C835499B1B27}"/>
                </a:ext>
              </a:extLst>
            </p:cNvPr>
            <p:cNvCxnSpPr>
              <a:cxnSpLocks/>
              <a:stCxn id="4" idx="1"/>
              <a:endCxn id="6" idx="3"/>
            </p:cNvCxnSpPr>
            <p:nvPr/>
          </p:nvCxnSpPr>
          <p:spPr>
            <a:xfrm flipH="1">
              <a:off x="7184507" y="5051815"/>
              <a:ext cx="421173" cy="693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2C7BB8A-3462-4A2D-98BD-6C216CC12A98}"/>
                </a:ext>
              </a:extLst>
            </p:cNvPr>
            <p:cNvCxnSpPr>
              <a:stCxn id="4" idx="1"/>
            </p:cNvCxnSpPr>
            <p:nvPr/>
          </p:nvCxnSpPr>
          <p:spPr>
            <a:xfrm flipH="1">
              <a:off x="7108030" y="5051815"/>
              <a:ext cx="497650" cy="3714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1A8F79-6334-4B10-A9BA-CDE096686C9C}"/>
                </a:ext>
              </a:extLst>
            </p:cNvPr>
            <p:cNvSpPr txBox="1"/>
            <p:nvPr/>
          </p:nvSpPr>
          <p:spPr>
            <a:xfrm>
              <a:off x="4267200" y="3244645"/>
              <a:ext cx="2144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/>
                <a:t>Relevante variabelen</a:t>
              </a:r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EE1BBEC-41E4-44CE-BAAA-B252C267B170}"/>
                </a:ext>
              </a:extLst>
            </p:cNvPr>
            <p:cNvCxnSpPr>
              <a:stCxn id="14" idx="2"/>
            </p:cNvCxnSpPr>
            <p:nvPr/>
          </p:nvCxnSpPr>
          <p:spPr>
            <a:xfrm flipH="1">
              <a:off x="4267200" y="3613977"/>
              <a:ext cx="1072281" cy="6550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39E5AB6-086C-418D-8D4B-10707CDDA8C6}"/>
                </a:ext>
              </a:extLst>
            </p:cNvPr>
            <p:cNvCxnSpPr>
              <a:stCxn id="14" idx="2"/>
            </p:cNvCxnSpPr>
            <p:nvPr/>
          </p:nvCxnSpPr>
          <p:spPr>
            <a:xfrm flipH="1">
              <a:off x="4866968" y="3613977"/>
              <a:ext cx="472513" cy="6550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6D5CCD3-FE1A-43F8-BA6C-C9219C4E437D}"/>
                </a:ext>
              </a:extLst>
            </p:cNvPr>
            <p:cNvCxnSpPr>
              <a:stCxn id="14" idx="2"/>
            </p:cNvCxnSpPr>
            <p:nvPr/>
          </p:nvCxnSpPr>
          <p:spPr>
            <a:xfrm>
              <a:off x="5339481" y="3613977"/>
              <a:ext cx="0" cy="6550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C9DAB92-D743-49B2-9E34-9F069FBFCE5B}"/>
                </a:ext>
              </a:extLst>
            </p:cNvPr>
            <p:cNvCxnSpPr>
              <a:stCxn id="14" idx="2"/>
            </p:cNvCxnSpPr>
            <p:nvPr/>
          </p:nvCxnSpPr>
          <p:spPr>
            <a:xfrm>
              <a:off x="5339481" y="3613977"/>
              <a:ext cx="500880" cy="6550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8E6C251-B1A1-4B7F-B171-1286508B987E}"/>
                </a:ext>
              </a:extLst>
            </p:cNvPr>
            <p:cNvCxnSpPr>
              <a:stCxn id="14" idx="2"/>
            </p:cNvCxnSpPr>
            <p:nvPr/>
          </p:nvCxnSpPr>
          <p:spPr>
            <a:xfrm>
              <a:off x="5339481" y="3613977"/>
              <a:ext cx="864674" cy="6550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E3C97C60-617C-47B1-837D-AA61B7A22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36" y="3176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401D7333-E6E6-488D-B660-A6283C6544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58" y="51427"/>
            <a:ext cx="800265" cy="800265"/>
          </a:xfrm>
          <a:prstGeom prst="rect">
            <a:avLst/>
          </a:prstGeom>
        </p:spPr>
      </p:pic>
      <p:sp>
        <p:nvSpPr>
          <p:cNvPr id="21" name="Slide Number Placeholder 10">
            <a:extLst>
              <a:ext uri="{FF2B5EF4-FFF2-40B4-BE49-F238E27FC236}">
                <a16:creationId xmlns:a16="http://schemas.microsoft.com/office/drawing/2014/main" id="{39AC63FC-E6C9-4ED1-86D1-0D84A25A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53396E3-9DE8-437C-853A-0EAFC4B202AB}" type="slidenum">
              <a:rPr lang="en-US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22</a:t>
            </a:fld>
            <a:endParaRPr 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41A3D32-FDD2-4D70-97BA-49FC8D8847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44897"/>
            <a:ext cx="9114501" cy="224929"/>
          </a:xfrm>
          <a:prstGeom prst="rect">
            <a:avLst/>
          </a:prstGeom>
        </p:spPr>
      </p:pic>
      <p:cxnSp>
        <p:nvCxnSpPr>
          <p:cNvPr id="5" name="Straight Arrow Connector 23">
            <a:extLst>
              <a:ext uri="{FF2B5EF4-FFF2-40B4-BE49-F238E27FC236}">
                <a16:creationId xmlns:a16="http://schemas.microsoft.com/office/drawing/2014/main" id="{A7F10556-910A-45AC-8CC1-2B6EB9BAE7B0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4816833" y="2148511"/>
            <a:ext cx="1258530" cy="655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9B1E9BBE-0C2F-4038-E443-1A15CFA4B2A3}"/>
                  </a:ext>
                </a:extLst>
              </p:cNvPr>
              <p:cNvSpPr txBox="1"/>
              <p:nvPr/>
            </p:nvSpPr>
            <p:spPr>
              <a:xfrm>
                <a:off x="1023938" y="4848225"/>
                <a:ext cx="486517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We gaan nu drie kentallen maken.</a:t>
                </a:r>
              </a:p>
              <a:p>
                <a:r>
                  <a:rPr lang="nl-NL" dirty="0"/>
                  <a:t>Kies eerst de variabelen die je gescheiden in de 3 </a:t>
                </a:r>
                <a:r>
                  <a:rPr lang="nl-NL" dirty="0" err="1"/>
                  <a:t>dimensieloze</a:t>
                </a:r>
                <a:r>
                  <a:rPr lang="nl-NL" dirty="0"/>
                  <a:t> kentallen wil zien. Hier: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𝑔𝐻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nl-NL" dirty="0"/>
                  <a:t> en </a:t>
                </a: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nl-NL" dirty="0"/>
                  <a:t>.</a:t>
                </a:r>
              </a:p>
              <a:p>
                <a:r>
                  <a:rPr lang="nl-NL" dirty="0"/>
                  <a:t>De overige drie kentallen moeten dimensionaal onafhankelijk zijn: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nl-NL" dirty="0"/>
                  <a:t> en </a:t>
                </a: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9B1E9BBE-0C2F-4038-E443-1A15CFA4B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938" y="4848225"/>
                <a:ext cx="4865175" cy="1477328"/>
              </a:xfrm>
              <a:prstGeom prst="rect">
                <a:avLst/>
              </a:prstGeom>
              <a:blipFill>
                <a:blip r:embed="rId7"/>
                <a:stretch>
                  <a:fillRect l="-1128" t="-2058" b="-535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596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0502B-935C-47B1-8DA0-874AC6B8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sz="3600" dirty="0"/>
              <a:t>Voorbeeld: Pomp</a:t>
            </a:r>
            <a:endParaRPr lang="en-US" sz="36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894BB5-0C3F-43BA-902C-DE74ACA77744}"/>
              </a:ext>
            </a:extLst>
          </p:cNvPr>
          <p:cNvGrpSpPr/>
          <p:nvPr/>
        </p:nvGrpSpPr>
        <p:grpSpPr>
          <a:xfrm>
            <a:off x="848806" y="1904526"/>
            <a:ext cx="7599869" cy="1201854"/>
            <a:chOff x="1599517" y="4271904"/>
            <a:chExt cx="7599869" cy="120185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31018EF-7826-4956-B9FF-94C25E558F54}"/>
                    </a:ext>
                  </a:extLst>
                </p:cNvPr>
                <p:cNvSpPr txBox="1"/>
                <p:nvPr/>
              </p:nvSpPr>
              <p:spPr>
                <a:xfrm>
                  <a:off x="1599517" y="4680336"/>
                  <a:ext cx="5054141" cy="7934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=      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assa</m:t>
                              </m:r>
                              <m: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brk m:alnAt="7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m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lengte</m:t>
                              </m:r>
                              <m: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tijd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mr>
                        </m: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31018EF-7826-4956-B9FF-94C25E558F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9517" y="4680336"/>
                  <a:ext cx="5054141" cy="79342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003CC4F-CABB-4FF7-9DCD-5B77147BCA14}"/>
                    </a:ext>
                  </a:extLst>
                </p:cNvPr>
                <p:cNvSpPr txBox="1"/>
                <p:nvPr/>
              </p:nvSpPr>
              <p:spPr>
                <a:xfrm>
                  <a:off x="3826238" y="4271904"/>
                  <a:ext cx="249709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𝑔𝐻</m:t>
                              </m:r>
                            </m:e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mr>
                        </m: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mr>
                        </m: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003CC4F-CABB-4FF7-9DCD-5B77147BCA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6238" y="4271904"/>
                  <a:ext cx="2497094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934" t="-4348" r="-1711" b="-28261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27CF45-E213-4723-BCD0-8D47CDB91E18}"/>
                </a:ext>
              </a:extLst>
            </p:cNvPr>
            <p:cNvSpPr txBox="1"/>
            <p:nvPr/>
          </p:nvSpPr>
          <p:spPr>
            <a:xfrm>
              <a:off x="7605680" y="4867149"/>
              <a:ext cx="1593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/>
                <a:t>basisdimensies</a:t>
              </a:r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F68CBE3-1B29-42AD-8ABD-39F38747F633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 flipV="1">
              <a:off x="7108030" y="4867149"/>
              <a:ext cx="497650" cy="184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1A4E0B9-BD4D-4515-96B0-C835499B1B27}"/>
                </a:ext>
              </a:extLst>
            </p:cNvPr>
            <p:cNvCxnSpPr>
              <a:cxnSpLocks/>
              <a:stCxn id="4" idx="1"/>
              <a:endCxn id="6" idx="3"/>
            </p:cNvCxnSpPr>
            <p:nvPr/>
          </p:nvCxnSpPr>
          <p:spPr>
            <a:xfrm flipH="1">
              <a:off x="6653658" y="5051815"/>
              <a:ext cx="952022" cy="252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2C7BB8A-3462-4A2D-98BD-6C216CC12A98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>
              <a:off x="7108030" y="5051815"/>
              <a:ext cx="497650" cy="3714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E3C97C60-617C-47B1-837D-AA61B7A22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36" y="3176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401D7333-E6E6-488D-B660-A6283C6544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58" y="51427"/>
            <a:ext cx="800265" cy="800265"/>
          </a:xfrm>
          <a:prstGeom prst="rect">
            <a:avLst/>
          </a:prstGeom>
        </p:spPr>
      </p:pic>
      <p:sp>
        <p:nvSpPr>
          <p:cNvPr id="21" name="Slide Number Placeholder 10">
            <a:extLst>
              <a:ext uri="{FF2B5EF4-FFF2-40B4-BE49-F238E27FC236}">
                <a16:creationId xmlns:a16="http://schemas.microsoft.com/office/drawing/2014/main" id="{39AC63FC-E6C9-4ED1-86D1-0D84A25A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53396E3-9DE8-437C-853A-0EAFC4B202AB}" type="slidenum">
              <a:rPr lang="en-US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23</a:t>
            </a:fld>
            <a:endParaRPr 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41A3D32-FDD2-4D70-97BA-49FC8D8847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44897"/>
            <a:ext cx="9114501" cy="2249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9B1E9BBE-0C2F-4038-E443-1A15CFA4B2A3}"/>
                  </a:ext>
                </a:extLst>
              </p:cNvPr>
              <p:cNvSpPr txBox="1"/>
              <p:nvPr/>
            </p:nvSpPr>
            <p:spPr>
              <a:xfrm>
                <a:off x="628650" y="3318781"/>
                <a:ext cx="7053262" cy="2643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We stellen vervolgens het eerste </a:t>
                </a:r>
                <a:r>
                  <a:rPr lang="nl-NL" dirty="0" err="1"/>
                  <a:t>kental</a:t>
                </a:r>
                <a:r>
                  <a:rPr lang="nl-NL" dirty="0"/>
                  <a:t> op:</a:t>
                </a:r>
              </a:p>
              <a:p>
                <a:endParaRPr lang="nl-NL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𝑔𝐻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  <a:p>
                <a:endParaRPr lang="nl-NL" dirty="0"/>
              </a:p>
              <a:p>
                <a:r>
                  <a:rPr lang="nl-NL" dirty="0"/>
                  <a:t>Dimensievergelijking: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l-NL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nl-NL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nl-N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nl-NL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nl-NL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nl-N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nl-NL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nl-NL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nl-N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nl-NL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nl-NL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nl-NL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nl-NL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nl-NL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NL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NL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nl-NL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nl-N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nl-N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NL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  <m:sup>
                        <m:r>
                          <a:rPr lang="nl-N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nl-N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NL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NL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nl-NL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nl-NL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nl-NL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nl-NL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nl-NL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nl-NL" sz="1600" dirty="0"/>
              </a:p>
              <a:p>
                <a:endParaRPr lang="nl-NL" dirty="0"/>
              </a:p>
              <a:p>
                <a:r>
                  <a:rPr lang="nl-NL" dirty="0"/>
                  <a:t>Dus 3 vergelijkingen: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l-NL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</m:e>
                          </m:m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</m:e>
                          </m:m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l-NL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   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  0=2+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0=−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mr>
                        </m:m>
                      </m:e>
                    </m:d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d>
                      <m:dPr>
                        <m:begChr m:val="{"/>
                        <m:endChr m:val="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=−2</m:t>
                              </m:r>
                            </m:e>
                          </m:m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=−2</m:t>
                              </m:r>
                            </m:e>
                          </m:m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=0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nl-NL" dirty="0"/>
              </a:p>
            </p:txBody>
          </p:sp>
        </mc:Choice>
        <mc:Fallback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9B1E9BBE-0C2F-4038-E443-1A15CFA4B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318781"/>
                <a:ext cx="7053262" cy="2643544"/>
              </a:xfrm>
              <a:prstGeom prst="rect">
                <a:avLst/>
              </a:prstGeom>
              <a:blipFill>
                <a:blip r:embed="rId7"/>
                <a:stretch>
                  <a:fillRect l="-691" t="-115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9A2C5A7C-4A4B-1B05-1647-026F998961F9}"/>
                  </a:ext>
                </a:extLst>
              </p:cNvPr>
              <p:cNvSpPr txBox="1"/>
              <p:nvPr/>
            </p:nvSpPr>
            <p:spPr>
              <a:xfrm>
                <a:off x="1362074" y="6031294"/>
                <a:ext cx="3209925" cy="65011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𝑔𝐻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𝑔𝐻</m:t>
                          </m:r>
                        </m:num>
                        <m:den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𝑁𝐷</m:t>
                                  </m:r>
                                </m:e>
                              </m:d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9A2C5A7C-4A4B-1B05-1647-026F99896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074" y="6031294"/>
                <a:ext cx="3209925" cy="6501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110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0502B-935C-47B1-8DA0-874AC6B8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sz="3600" dirty="0"/>
              <a:t>Voorbeeld: Pomp</a:t>
            </a:r>
            <a:endParaRPr lang="en-US" sz="36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894BB5-0C3F-43BA-902C-DE74ACA77744}"/>
              </a:ext>
            </a:extLst>
          </p:cNvPr>
          <p:cNvGrpSpPr/>
          <p:nvPr/>
        </p:nvGrpSpPr>
        <p:grpSpPr>
          <a:xfrm>
            <a:off x="848806" y="1904526"/>
            <a:ext cx="7599869" cy="1201854"/>
            <a:chOff x="1599517" y="4271904"/>
            <a:chExt cx="7599869" cy="120185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31018EF-7826-4956-B9FF-94C25E558F54}"/>
                    </a:ext>
                  </a:extLst>
                </p:cNvPr>
                <p:cNvSpPr txBox="1"/>
                <p:nvPr/>
              </p:nvSpPr>
              <p:spPr>
                <a:xfrm>
                  <a:off x="1599517" y="4680336"/>
                  <a:ext cx="5054141" cy="7934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=      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assa</m:t>
                              </m:r>
                              <m: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brk m:alnAt="7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m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lengte</m:t>
                              </m:r>
                              <m: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tijd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mr>
                        </m: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31018EF-7826-4956-B9FF-94C25E558F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9517" y="4680336"/>
                  <a:ext cx="5054141" cy="79342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003CC4F-CABB-4FF7-9DCD-5B77147BCA14}"/>
                    </a:ext>
                  </a:extLst>
                </p:cNvPr>
                <p:cNvSpPr txBox="1"/>
                <p:nvPr/>
              </p:nvSpPr>
              <p:spPr>
                <a:xfrm>
                  <a:off x="3826238" y="4271904"/>
                  <a:ext cx="249709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𝑔𝐻</m:t>
                              </m:r>
                            </m:e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mr>
                        </m: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mr>
                        </m: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003CC4F-CABB-4FF7-9DCD-5B77147BCA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6238" y="4271904"/>
                  <a:ext cx="2497094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934" t="-4348" r="-1711" b="-28261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27CF45-E213-4723-BCD0-8D47CDB91E18}"/>
                </a:ext>
              </a:extLst>
            </p:cNvPr>
            <p:cNvSpPr txBox="1"/>
            <p:nvPr/>
          </p:nvSpPr>
          <p:spPr>
            <a:xfrm>
              <a:off x="7605680" y="4867149"/>
              <a:ext cx="1593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/>
                <a:t>basisdimensies</a:t>
              </a:r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F68CBE3-1B29-42AD-8ABD-39F38747F633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 flipV="1">
              <a:off x="7108030" y="4867149"/>
              <a:ext cx="497650" cy="184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1A4E0B9-BD4D-4515-96B0-C835499B1B27}"/>
                </a:ext>
              </a:extLst>
            </p:cNvPr>
            <p:cNvCxnSpPr>
              <a:cxnSpLocks/>
              <a:stCxn id="4" idx="1"/>
              <a:endCxn id="6" idx="3"/>
            </p:cNvCxnSpPr>
            <p:nvPr/>
          </p:nvCxnSpPr>
          <p:spPr>
            <a:xfrm flipH="1">
              <a:off x="6653658" y="5051815"/>
              <a:ext cx="952022" cy="252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2C7BB8A-3462-4A2D-98BD-6C216CC12A98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>
              <a:off x="7108030" y="5051815"/>
              <a:ext cx="497650" cy="3714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E3C97C60-617C-47B1-837D-AA61B7A22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36" y="3176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401D7333-E6E6-488D-B660-A6283C6544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58" y="51427"/>
            <a:ext cx="800265" cy="800265"/>
          </a:xfrm>
          <a:prstGeom prst="rect">
            <a:avLst/>
          </a:prstGeom>
        </p:spPr>
      </p:pic>
      <p:sp>
        <p:nvSpPr>
          <p:cNvPr id="21" name="Slide Number Placeholder 10">
            <a:extLst>
              <a:ext uri="{FF2B5EF4-FFF2-40B4-BE49-F238E27FC236}">
                <a16:creationId xmlns:a16="http://schemas.microsoft.com/office/drawing/2014/main" id="{39AC63FC-E6C9-4ED1-86D1-0D84A25A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53396E3-9DE8-437C-853A-0EAFC4B202AB}" type="slidenum">
              <a:rPr lang="en-US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24</a:t>
            </a:fld>
            <a:endParaRPr 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41A3D32-FDD2-4D70-97BA-49FC8D8847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44897"/>
            <a:ext cx="9114501" cy="2249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9B1E9BBE-0C2F-4038-E443-1A15CFA4B2A3}"/>
                  </a:ext>
                </a:extLst>
              </p:cNvPr>
              <p:cNvSpPr txBox="1"/>
              <p:nvPr/>
            </p:nvSpPr>
            <p:spPr>
              <a:xfrm>
                <a:off x="628650" y="3318781"/>
                <a:ext cx="7053262" cy="2036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Opdracht: stel het tweede </a:t>
                </a:r>
                <a:r>
                  <a:rPr lang="nl-NL" dirty="0" err="1"/>
                  <a:t>kental</a:t>
                </a:r>
                <a:r>
                  <a:rPr lang="nl-NL" dirty="0"/>
                  <a:t> op:</a:t>
                </a:r>
              </a:p>
              <a:p>
                <a:endParaRPr lang="nl-NL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  <a:p>
                <a:endParaRPr lang="nl-NL" dirty="0"/>
              </a:p>
              <a:p>
                <a:r>
                  <a:rPr lang="nl-NL" dirty="0"/>
                  <a:t>Dimensievergelijking:</a:t>
                </a:r>
                <a:endParaRPr lang="nl-NL" sz="1600" dirty="0"/>
              </a:p>
              <a:p>
                <a:endParaRPr lang="nl-NL" dirty="0"/>
              </a:p>
              <a:p>
                <a:r>
                  <a:rPr lang="nl-NL" dirty="0"/>
                  <a:t>Dus 3 vergelijkingen:</a:t>
                </a:r>
              </a:p>
            </p:txBody>
          </p:sp>
        </mc:Choice>
        <mc:Fallback xmlns="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9B1E9BBE-0C2F-4038-E443-1A15CFA4B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318781"/>
                <a:ext cx="7053262" cy="2036263"/>
              </a:xfrm>
              <a:prstGeom prst="rect">
                <a:avLst/>
              </a:prstGeom>
              <a:blipFill>
                <a:blip r:embed="rId7"/>
                <a:stretch>
                  <a:fillRect l="-691" t="-1497" b="-389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9A2C5A7C-4A4B-1B05-1647-026F998961F9}"/>
                  </a:ext>
                </a:extLst>
              </p:cNvPr>
              <p:cNvSpPr txBox="1"/>
              <p:nvPr/>
            </p:nvSpPr>
            <p:spPr>
              <a:xfrm>
                <a:off x="1362074" y="6031294"/>
                <a:ext cx="3209925" cy="36933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nl-NL" dirty="0"/>
                  <a:t>…</a:t>
                </a:r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9A2C5A7C-4A4B-1B05-1647-026F99896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074" y="6031294"/>
                <a:ext cx="3209925" cy="369332"/>
              </a:xfrm>
              <a:prstGeom prst="rect">
                <a:avLst/>
              </a:prstGeom>
              <a:blipFill>
                <a:blip r:embed="rId8"/>
                <a:stretch>
                  <a:fillRect t="-4615" b="-20000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3658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0502B-935C-47B1-8DA0-874AC6B8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sz="3600" dirty="0"/>
              <a:t>Voorbeeld: Pomp</a:t>
            </a:r>
            <a:endParaRPr lang="en-US" sz="36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894BB5-0C3F-43BA-902C-DE74ACA77744}"/>
              </a:ext>
            </a:extLst>
          </p:cNvPr>
          <p:cNvGrpSpPr/>
          <p:nvPr/>
        </p:nvGrpSpPr>
        <p:grpSpPr>
          <a:xfrm>
            <a:off x="848806" y="1904526"/>
            <a:ext cx="7599869" cy="1201854"/>
            <a:chOff x="1599517" y="4271904"/>
            <a:chExt cx="7599869" cy="120185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31018EF-7826-4956-B9FF-94C25E558F54}"/>
                    </a:ext>
                  </a:extLst>
                </p:cNvPr>
                <p:cNvSpPr txBox="1"/>
                <p:nvPr/>
              </p:nvSpPr>
              <p:spPr>
                <a:xfrm>
                  <a:off x="1599517" y="4680336"/>
                  <a:ext cx="4925900" cy="7934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=      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assa</m:t>
                              </m:r>
                              <m: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brk m:alnAt="7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m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lengte</m:t>
                              </m:r>
                              <m: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tijd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mr>
                        </m: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31018EF-7826-4956-B9FF-94C25E558F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9517" y="4680336"/>
                  <a:ext cx="4925900" cy="79342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003CC4F-CABB-4FF7-9DCD-5B77147BCA14}"/>
                    </a:ext>
                  </a:extLst>
                </p:cNvPr>
                <p:cNvSpPr txBox="1"/>
                <p:nvPr/>
              </p:nvSpPr>
              <p:spPr>
                <a:xfrm>
                  <a:off x="3826238" y="4271904"/>
                  <a:ext cx="249709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𝑔𝐻</m:t>
                              </m:r>
                            </m:e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mr>
                        </m: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mr>
                        </m: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003CC4F-CABB-4FF7-9DCD-5B77147BCA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6238" y="4271904"/>
                  <a:ext cx="2497094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934" t="-4348" r="-1711" b="-28261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27CF45-E213-4723-BCD0-8D47CDB91E18}"/>
                </a:ext>
              </a:extLst>
            </p:cNvPr>
            <p:cNvSpPr txBox="1"/>
            <p:nvPr/>
          </p:nvSpPr>
          <p:spPr>
            <a:xfrm>
              <a:off x="7605680" y="4867149"/>
              <a:ext cx="1593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/>
                <a:t>basisdimensies</a:t>
              </a:r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F68CBE3-1B29-42AD-8ABD-39F38747F633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 flipV="1">
              <a:off x="7108030" y="4867149"/>
              <a:ext cx="497650" cy="184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1A4E0B9-BD4D-4515-96B0-C835499B1B27}"/>
                </a:ext>
              </a:extLst>
            </p:cNvPr>
            <p:cNvCxnSpPr>
              <a:cxnSpLocks/>
              <a:stCxn id="4" idx="1"/>
              <a:endCxn id="6" idx="3"/>
            </p:cNvCxnSpPr>
            <p:nvPr/>
          </p:nvCxnSpPr>
          <p:spPr>
            <a:xfrm flipH="1">
              <a:off x="6525417" y="5051815"/>
              <a:ext cx="1080263" cy="252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2C7BB8A-3462-4A2D-98BD-6C216CC12A98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>
              <a:off x="7108030" y="5051815"/>
              <a:ext cx="497650" cy="3714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E3C97C60-617C-47B1-837D-AA61B7A22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36" y="3176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401D7333-E6E6-488D-B660-A6283C6544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58" y="51427"/>
            <a:ext cx="800265" cy="800265"/>
          </a:xfrm>
          <a:prstGeom prst="rect">
            <a:avLst/>
          </a:prstGeom>
        </p:spPr>
      </p:pic>
      <p:sp>
        <p:nvSpPr>
          <p:cNvPr id="21" name="Slide Number Placeholder 10">
            <a:extLst>
              <a:ext uri="{FF2B5EF4-FFF2-40B4-BE49-F238E27FC236}">
                <a16:creationId xmlns:a16="http://schemas.microsoft.com/office/drawing/2014/main" id="{39AC63FC-E6C9-4ED1-86D1-0D84A25A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53396E3-9DE8-437C-853A-0EAFC4B202AB}" type="slidenum">
              <a:rPr lang="en-US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</a:t>
            </a:fld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41A3D32-FDD2-4D70-97BA-49FC8D8847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44897"/>
            <a:ext cx="9114501" cy="2249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9B1E9BBE-0C2F-4038-E443-1A15CFA4B2A3}"/>
                  </a:ext>
                </a:extLst>
              </p:cNvPr>
              <p:cNvSpPr txBox="1"/>
              <p:nvPr/>
            </p:nvSpPr>
            <p:spPr>
              <a:xfrm>
                <a:off x="628649" y="3318781"/>
                <a:ext cx="7820025" cy="2648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Opdracht: stel het tweede </a:t>
                </a:r>
                <a:r>
                  <a:rPr lang="nl-NL" dirty="0" err="1"/>
                  <a:t>kental</a:t>
                </a:r>
                <a:r>
                  <a:rPr lang="nl-NL" dirty="0"/>
                  <a:t> op:</a:t>
                </a:r>
              </a:p>
              <a:p>
                <a:endParaRPr lang="nl-NL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  <a:p>
                <a:endParaRPr lang="nl-NL" dirty="0"/>
              </a:p>
              <a:p>
                <a:r>
                  <a:rPr lang="nl-NL" dirty="0"/>
                  <a:t>Dimensievergelijking: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l-NL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nl-NL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nl-NL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nl-NL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nl-NL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nl-NL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nl-NL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nl-NL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nl-NL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nl-NL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nl-NL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nl-NL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nl-NL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nl-NL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nl-NL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NL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NL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nl-NL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nl-NL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nl-NL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NL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  <m:sup>
                        <m:r>
                          <a:rPr lang="nl-NL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nl-NL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NL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NL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18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nl-NL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nl-NL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nl-NL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nl-NL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nl-NL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nl-NL" sz="1600" dirty="0"/>
              </a:p>
              <a:p>
                <a:endParaRPr lang="nl-NL" dirty="0"/>
              </a:p>
              <a:p>
                <a:r>
                  <a:rPr lang="nl-NL" dirty="0"/>
                  <a:t>Dus 3 vergelijkingen: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l-NL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</m:e>
                          </m:m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</m:e>
                          </m:m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</m:e>
                          </m:mr>
                        </m: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l-NL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0=3+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0=−1−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</m:e>
                          </m:mr>
                        </m:m>
                      </m:e>
                    </m:d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d>
                      <m:dPr>
                        <m:begChr m:val="{"/>
                        <m:endChr m:val="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=−1</m:t>
                              </m:r>
                            </m:e>
                          </m:m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=−3</m:t>
                              </m:r>
                            </m:e>
                          </m:m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=0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9B1E9BBE-0C2F-4038-E443-1A15CFA4B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3318781"/>
                <a:ext cx="7820025" cy="2648482"/>
              </a:xfrm>
              <a:prstGeom prst="rect">
                <a:avLst/>
              </a:prstGeom>
              <a:blipFill>
                <a:blip r:embed="rId7"/>
                <a:stretch>
                  <a:fillRect l="-624" t="-114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9A2C5A7C-4A4B-1B05-1647-026F998961F9}"/>
                  </a:ext>
                </a:extLst>
              </p:cNvPr>
              <p:cNvSpPr txBox="1"/>
              <p:nvPr/>
            </p:nvSpPr>
            <p:spPr>
              <a:xfrm>
                <a:off x="1362074" y="6031294"/>
                <a:ext cx="3209925" cy="610936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9A2C5A7C-4A4B-1B05-1647-026F99896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074" y="6031294"/>
                <a:ext cx="3209925" cy="6109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977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0502B-935C-47B1-8DA0-874AC6B8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sz="3600" dirty="0"/>
              <a:t>Voorbeeld: Pomp</a:t>
            </a:r>
            <a:endParaRPr lang="en-US" sz="36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894BB5-0C3F-43BA-902C-DE74ACA77744}"/>
              </a:ext>
            </a:extLst>
          </p:cNvPr>
          <p:cNvGrpSpPr/>
          <p:nvPr/>
        </p:nvGrpSpPr>
        <p:grpSpPr>
          <a:xfrm>
            <a:off x="848806" y="1904526"/>
            <a:ext cx="7599869" cy="1201854"/>
            <a:chOff x="1599517" y="4271904"/>
            <a:chExt cx="7599869" cy="120185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31018EF-7826-4956-B9FF-94C25E558F54}"/>
                    </a:ext>
                  </a:extLst>
                </p:cNvPr>
                <p:cNvSpPr txBox="1"/>
                <p:nvPr/>
              </p:nvSpPr>
              <p:spPr>
                <a:xfrm>
                  <a:off x="1599517" y="4680336"/>
                  <a:ext cx="5054141" cy="7934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=      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assa</m:t>
                              </m:r>
                              <m: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brk m:alnAt="7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m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lengte</m:t>
                              </m:r>
                              <m: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tijd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mr>
                        </m: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31018EF-7826-4956-B9FF-94C25E558F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9517" y="4680336"/>
                  <a:ext cx="5054141" cy="79342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003CC4F-CABB-4FF7-9DCD-5B77147BCA14}"/>
                    </a:ext>
                  </a:extLst>
                </p:cNvPr>
                <p:cNvSpPr txBox="1"/>
                <p:nvPr/>
              </p:nvSpPr>
              <p:spPr>
                <a:xfrm>
                  <a:off x="3826238" y="4271904"/>
                  <a:ext cx="249709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𝑔𝐻</m:t>
                              </m:r>
                            </m:e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mr>
                        </m: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mr>
                        </m: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003CC4F-CABB-4FF7-9DCD-5B77147BCA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6238" y="4271904"/>
                  <a:ext cx="2497094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934" t="-4348" r="-1711" b="-28261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27CF45-E213-4723-BCD0-8D47CDB91E18}"/>
                </a:ext>
              </a:extLst>
            </p:cNvPr>
            <p:cNvSpPr txBox="1"/>
            <p:nvPr/>
          </p:nvSpPr>
          <p:spPr>
            <a:xfrm>
              <a:off x="7605680" y="4867149"/>
              <a:ext cx="1593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/>
                <a:t>basisdimensies</a:t>
              </a:r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F68CBE3-1B29-42AD-8ABD-39F38747F633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 flipV="1">
              <a:off x="7108030" y="4867149"/>
              <a:ext cx="497650" cy="184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1A4E0B9-BD4D-4515-96B0-C835499B1B27}"/>
                </a:ext>
              </a:extLst>
            </p:cNvPr>
            <p:cNvCxnSpPr>
              <a:cxnSpLocks/>
              <a:stCxn id="4" idx="1"/>
              <a:endCxn id="6" idx="3"/>
            </p:cNvCxnSpPr>
            <p:nvPr/>
          </p:nvCxnSpPr>
          <p:spPr>
            <a:xfrm flipH="1">
              <a:off x="6653658" y="5051815"/>
              <a:ext cx="952022" cy="252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2C7BB8A-3462-4A2D-98BD-6C216CC12A98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>
              <a:off x="7108030" y="5051815"/>
              <a:ext cx="497650" cy="3714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E3C97C60-617C-47B1-837D-AA61B7A22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36" y="3176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401D7333-E6E6-488D-B660-A6283C6544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58" y="51427"/>
            <a:ext cx="800265" cy="800265"/>
          </a:xfrm>
          <a:prstGeom prst="rect">
            <a:avLst/>
          </a:prstGeom>
        </p:spPr>
      </p:pic>
      <p:sp>
        <p:nvSpPr>
          <p:cNvPr id="21" name="Slide Number Placeholder 10">
            <a:extLst>
              <a:ext uri="{FF2B5EF4-FFF2-40B4-BE49-F238E27FC236}">
                <a16:creationId xmlns:a16="http://schemas.microsoft.com/office/drawing/2014/main" id="{39AC63FC-E6C9-4ED1-86D1-0D84A25A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53396E3-9DE8-437C-853A-0EAFC4B202AB}" type="slidenum">
              <a:rPr lang="en-US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26</a:t>
            </a:fld>
            <a:endParaRPr 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41A3D32-FDD2-4D70-97BA-49FC8D8847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44897"/>
            <a:ext cx="9114501" cy="2249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9B1E9BBE-0C2F-4038-E443-1A15CFA4B2A3}"/>
                  </a:ext>
                </a:extLst>
              </p:cNvPr>
              <p:cNvSpPr txBox="1"/>
              <p:nvPr/>
            </p:nvSpPr>
            <p:spPr>
              <a:xfrm>
                <a:off x="628650" y="3318781"/>
                <a:ext cx="7053262" cy="2313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Opdracht: stel het derde </a:t>
                </a:r>
                <a:r>
                  <a:rPr lang="nl-NL" dirty="0" err="1"/>
                  <a:t>kental</a:t>
                </a:r>
                <a:r>
                  <a:rPr lang="nl-NL" dirty="0"/>
                  <a:t> op:</a:t>
                </a:r>
              </a:p>
              <a:p>
                <a:endParaRPr lang="nl-NL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  <a:p>
                <a:endParaRPr lang="nl-NL" dirty="0"/>
              </a:p>
              <a:p>
                <a:r>
                  <a:rPr lang="nl-NL" dirty="0"/>
                  <a:t>Dimensievergelijking:</a:t>
                </a:r>
                <a:endParaRPr lang="nl-NL" sz="1600" dirty="0"/>
              </a:p>
              <a:p>
                <a:endParaRPr lang="nl-NL" dirty="0"/>
              </a:p>
              <a:p>
                <a:endParaRPr lang="nl-NL" dirty="0"/>
              </a:p>
              <a:p>
                <a:r>
                  <a:rPr lang="nl-NL" dirty="0"/>
                  <a:t>Dus 3 vergelijkingen:</a:t>
                </a:r>
              </a:p>
            </p:txBody>
          </p:sp>
        </mc:Choice>
        <mc:Fallback xmlns="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9B1E9BBE-0C2F-4038-E443-1A15CFA4B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318781"/>
                <a:ext cx="7053262" cy="2313262"/>
              </a:xfrm>
              <a:prstGeom prst="rect">
                <a:avLst/>
              </a:prstGeom>
              <a:blipFill>
                <a:blip r:embed="rId7"/>
                <a:stretch>
                  <a:fillRect l="-691" t="-1316" b="-315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9A2C5A7C-4A4B-1B05-1647-026F998961F9}"/>
                  </a:ext>
                </a:extLst>
              </p:cNvPr>
              <p:cNvSpPr txBox="1"/>
              <p:nvPr/>
            </p:nvSpPr>
            <p:spPr>
              <a:xfrm>
                <a:off x="1362074" y="6031294"/>
                <a:ext cx="3209925" cy="36933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nl-NL" dirty="0"/>
                  <a:t>…</a:t>
                </a:r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9A2C5A7C-4A4B-1B05-1647-026F99896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074" y="6031294"/>
                <a:ext cx="3209925" cy="369332"/>
              </a:xfrm>
              <a:prstGeom prst="rect">
                <a:avLst/>
              </a:prstGeom>
              <a:blipFill>
                <a:blip r:embed="rId8"/>
                <a:stretch>
                  <a:fillRect t="-4615" b="-20000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695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0502B-935C-47B1-8DA0-874AC6B8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sz="3600" dirty="0"/>
              <a:t>Voorbeeld: Pomp</a:t>
            </a:r>
            <a:endParaRPr lang="en-US" sz="36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894BB5-0C3F-43BA-902C-DE74ACA77744}"/>
              </a:ext>
            </a:extLst>
          </p:cNvPr>
          <p:cNvGrpSpPr/>
          <p:nvPr/>
        </p:nvGrpSpPr>
        <p:grpSpPr>
          <a:xfrm>
            <a:off x="848806" y="1904526"/>
            <a:ext cx="7599869" cy="1201854"/>
            <a:chOff x="1599517" y="4271904"/>
            <a:chExt cx="7599869" cy="120185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31018EF-7826-4956-B9FF-94C25E558F54}"/>
                    </a:ext>
                  </a:extLst>
                </p:cNvPr>
                <p:cNvSpPr txBox="1"/>
                <p:nvPr/>
              </p:nvSpPr>
              <p:spPr>
                <a:xfrm>
                  <a:off x="1599517" y="4680336"/>
                  <a:ext cx="5054141" cy="7934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=      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assa</m:t>
                              </m:r>
                              <m: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brk m:alnAt="7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m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lengte</m:t>
                              </m:r>
                              <m: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 panose="02040503050406030204" pitchFamily="18" charset="0"/>
                                </a:rPr>
                                <m:t>tijd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mr>
                        </m: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31018EF-7826-4956-B9FF-94C25E558F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9517" y="4680336"/>
                  <a:ext cx="5054141" cy="79342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003CC4F-CABB-4FF7-9DCD-5B77147BCA14}"/>
                    </a:ext>
                  </a:extLst>
                </p:cNvPr>
                <p:cNvSpPr txBox="1"/>
                <p:nvPr/>
              </p:nvSpPr>
              <p:spPr>
                <a:xfrm>
                  <a:off x="3826238" y="4271904"/>
                  <a:ext cx="249709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𝑔𝐻</m:t>
                              </m:r>
                            </m:e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mr>
                        </m: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mr>
                        </m: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003CC4F-CABB-4FF7-9DCD-5B77147BCA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6238" y="4271904"/>
                  <a:ext cx="2497094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934" t="-4348" r="-1711" b="-28261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27CF45-E213-4723-BCD0-8D47CDB91E18}"/>
                </a:ext>
              </a:extLst>
            </p:cNvPr>
            <p:cNvSpPr txBox="1"/>
            <p:nvPr/>
          </p:nvSpPr>
          <p:spPr>
            <a:xfrm>
              <a:off x="7605680" y="4867149"/>
              <a:ext cx="1593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/>
                <a:t>basisdimensies</a:t>
              </a:r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F68CBE3-1B29-42AD-8ABD-39F38747F633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 flipV="1">
              <a:off x="7108030" y="4867149"/>
              <a:ext cx="497650" cy="184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1A4E0B9-BD4D-4515-96B0-C835499B1B27}"/>
                </a:ext>
              </a:extLst>
            </p:cNvPr>
            <p:cNvCxnSpPr>
              <a:cxnSpLocks/>
              <a:stCxn id="4" idx="1"/>
              <a:endCxn id="6" idx="3"/>
            </p:cNvCxnSpPr>
            <p:nvPr/>
          </p:nvCxnSpPr>
          <p:spPr>
            <a:xfrm flipH="1">
              <a:off x="6653658" y="5051815"/>
              <a:ext cx="952022" cy="252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2C7BB8A-3462-4A2D-98BD-6C216CC12A98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>
              <a:off x="7108030" y="5051815"/>
              <a:ext cx="497650" cy="3714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E3C97C60-617C-47B1-837D-AA61B7A22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36" y="3176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401D7333-E6E6-488D-B660-A6283C6544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58" y="51427"/>
            <a:ext cx="800265" cy="800265"/>
          </a:xfrm>
          <a:prstGeom prst="rect">
            <a:avLst/>
          </a:prstGeom>
        </p:spPr>
      </p:pic>
      <p:sp>
        <p:nvSpPr>
          <p:cNvPr id="21" name="Slide Number Placeholder 10">
            <a:extLst>
              <a:ext uri="{FF2B5EF4-FFF2-40B4-BE49-F238E27FC236}">
                <a16:creationId xmlns:a16="http://schemas.microsoft.com/office/drawing/2014/main" id="{39AC63FC-E6C9-4ED1-86D1-0D84A25A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16283"/>
            <a:ext cx="2057400" cy="365125"/>
          </a:xfrm>
        </p:spPr>
        <p:txBody>
          <a:bodyPr/>
          <a:lstStyle/>
          <a:p>
            <a:fld id="{F53396E3-9DE8-437C-853A-0EAFC4B202AB}" type="slidenum">
              <a:rPr lang="en-US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27</a:t>
            </a:fld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41A3D32-FDD2-4D70-97BA-49FC8D8847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44897"/>
            <a:ext cx="9114501" cy="2249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9B1E9BBE-0C2F-4038-E443-1A15CFA4B2A3}"/>
                  </a:ext>
                </a:extLst>
              </p:cNvPr>
              <p:cNvSpPr txBox="1"/>
              <p:nvPr/>
            </p:nvSpPr>
            <p:spPr>
              <a:xfrm>
                <a:off x="628649" y="3318781"/>
                <a:ext cx="8053235" cy="2648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Opdracht: stel het derde </a:t>
                </a:r>
                <a:r>
                  <a:rPr lang="nl-NL" dirty="0" err="1"/>
                  <a:t>kental</a:t>
                </a:r>
                <a:r>
                  <a:rPr lang="nl-NL" dirty="0"/>
                  <a:t> op:</a:t>
                </a:r>
              </a:p>
              <a:p>
                <a:endParaRPr lang="nl-NL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  <a:p>
                <a:endParaRPr lang="nl-NL" dirty="0"/>
              </a:p>
              <a:p>
                <a:r>
                  <a:rPr lang="nl-NL" dirty="0"/>
                  <a:t>Dimensievergelijking: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NL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nl-NL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NL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nl-NL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nl-NL" dirty="0"/>
              </a:p>
              <a:p>
                <a:endParaRPr lang="nl-NL" dirty="0"/>
              </a:p>
              <a:p>
                <a:r>
                  <a:rPr lang="nl-NL" dirty="0"/>
                  <a:t>Dus 3 vergelijkingen: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l-NL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</m:e>
                          </m:m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</m:e>
                          </m:m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</m:e>
                          </m:mr>
                        </m: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l-NL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=1+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0=−1+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0=−1−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</m:e>
                          </m:mr>
                        </m:m>
                      </m:e>
                    </m:d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d>
                      <m:dPr>
                        <m:begChr m:val="{"/>
                        <m:endChr m:val="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=−1</m:t>
                              </m:r>
                            </m:e>
                          </m:m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=−2</m:t>
                              </m:r>
                            </m:e>
                          </m:mr>
                          <m:m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=−1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9B1E9BBE-0C2F-4038-E443-1A15CFA4B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3318781"/>
                <a:ext cx="8053235" cy="2648482"/>
              </a:xfrm>
              <a:prstGeom prst="rect">
                <a:avLst/>
              </a:prstGeom>
              <a:blipFill>
                <a:blip r:embed="rId7"/>
                <a:stretch>
                  <a:fillRect l="-606" t="-114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9A2C5A7C-4A4B-1B05-1647-026F998961F9}"/>
                  </a:ext>
                </a:extLst>
              </p:cNvPr>
              <p:cNvSpPr txBox="1"/>
              <p:nvPr/>
            </p:nvSpPr>
            <p:spPr>
              <a:xfrm>
                <a:off x="1362074" y="6031294"/>
                <a:ext cx="4606107" cy="61164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9A2C5A7C-4A4B-1B05-1647-026F99896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074" y="6031294"/>
                <a:ext cx="4606107" cy="6116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850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03149-B573-436B-A73D-822B6AD7E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Voorbeeld: Pomp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71385-8699-4979-A834-CEA207FF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6265"/>
            <a:ext cx="4267815" cy="4351338"/>
          </a:xfrm>
        </p:spPr>
        <p:txBody>
          <a:bodyPr>
            <a:noAutofit/>
          </a:bodyPr>
          <a:lstStyle/>
          <a:p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en-US" sz="20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D8D9B1C-E995-4A08-9244-7BEB213E9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36" y="3176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2CA97501-8319-437E-80CE-EF8F991F1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58" y="51427"/>
            <a:ext cx="800265" cy="800265"/>
          </a:xfrm>
          <a:prstGeom prst="rect">
            <a:avLst/>
          </a:prstGeom>
        </p:spPr>
      </p:pic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ACBC3EC1-75C0-4BE0-924A-11621A66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53396E3-9DE8-437C-853A-0EAFC4B202AB}" type="slidenum">
              <a:rPr lang="en-US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28</a:t>
            </a:fld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D97B4E-1E61-46FD-8711-982F6EC39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44897"/>
            <a:ext cx="9114501" cy="224929"/>
          </a:xfrm>
          <a:prstGeom prst="rect">
            <a:avLst/>
          </a:prstGeom>
        </p:spPr>
      </p:pic>
      <p:pic>
        <p:nvPicPr>
          <p:cNvPr id="17" name="Afbeelding 16" descr="Afbeelding met Auto-onderdeel&#10;&#10;Automatisch gegenereerde beschrijving">
            <a:extLst>
              <a:ext uri="{FF2B5EF4-FFF2-40B4-BE49-F238E27FC236}">
                <a16:creationId xmlns:a16="http://schemas.microsoft.com/office/drawing/2014/main" id="{21D434ED-12BE-C255-8B86-80E8244BB1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7" b="14274"/>
          <a:stretch/>
        </p:blipFill>
        <p:spPr>
          <a:xfrm>
            <a:off x="5161899" y="1546636"/>
            <a:ext cx="3706798" cy="2636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el 17">
                <a:extLst>
                  <a:ext uri="{FF2B5EF4-FFF2-40B4-BE49-F238E27FC236}">
                    <a16:creationId xmlns:a16="http://schemas.microsoft.com/office/drawing/2014/main" id="{953C82E9-4959-C003-1F46-2170CE01E85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08639" y="4194932"/>
              <a:ext cx="3456039" cy="2150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5123">
                      <a:extLst>
                        <a:ext uri="{9D8B030D-6E8A-4147-A177-3AD203B41FA5}">
                          <a16:colId xmlns:a16="http://schemas.microsoft.com/office/drawing/2014/main" val="2110727949"/>
                        </a:ext>
                      </a:extLst>
                    </a:gridCol>
                    <a:gridCol w="919316">
                      <a:extLst>
                        <a:ext uri="{9D8B030D-6E8A-4147-A177-3AD203B41FA5}">
                          <a16:colId xmlns:a16="http://schemas.microsoft.com/office/drawing/2014/main" val="3896981506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3933389664"/>
                        </a:ext>
                      </a:extLst>
                    </a:gridCol>
                  </a:tblGrid>
                  <a:tr h="2375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1400" dirty="0">
                              <a:solidFill>
                                <a:schemeClr val="tx1"/>
                              </a:solidFill>
                            </a:rPr>
                            <a:t>Variabele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1400" dirty="0">
                              <a:solidFill>
                                <a:schemeClr val="tx1"/>
                              </a:solidFill>
                            </a:rPr>
                            <a:t>Symbool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1400" dirty="0">
                              <a:solidFill>
                                <a:schemeClr val="tx1"/>
                              </a:solidFill>
                            </a:rPr>
                            <a:t>Dimensies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373180"/>
                      </a:ext>
                    </a:extLst>
                  </a:tr>
                  <a:tr h="433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1200" b="1" dirty="0">
                              <a:solidFill>
                                <a:schemeClr val="tx1"/>
                              </a:solidFill>
                            </a:rPr>
                            <a:t>Geodetische opvoerhoogte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𝒈𝑯</m:t>
                                </m:r>
                              </m:oMath>
                            </m:oMathPara>
                          </a14:m>
                          <a:endParaRPr lang="nl-NL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p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nl-NL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p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l-NL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1594025"/>
                      </a:ext>
                    </a:extLst>
                  </a:tr>
                  <a:tr h="2600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1200" b="1" dirty="0">
                              <a:solidFill>
                                <a:schemeClr val="tx1"/>
                              </a:solidFill>
                            </a:rPr>
                            <a:t>debiet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</m:oMath>
                            </m:oMathPara>
                          </a14:m>
                          <a:endParaRPr lang="nl-NL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p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nl-NL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p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l-NL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737056"/>
                      </a:ext>
                    </a:extLst>
                  </a:tr>
                  <a:tr h="2600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1200" b="1" dirty="0">
                              <a:solidFill>
                                <a:schemeClr val="tx1"/>
                              </a:solidFill>
                            </a:rPr>
                            <a:t>Toerental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oMath>
                            </m:oMathPara>
                          </a14:m>
                          <a:endParaRPr lang="nl-NL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p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l-NL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7651307"/>
                      </a:ext>
                    </a:extLst>
                  </a:tr>
                  <a:tr h="2600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1200" b="1" dirty="0">
                              <a:solidFill>
                                <a:schemeClr val="tx1"/>
                              </a:solidFill>
                            </a:rPr>
                            <a:t>Diameter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lang="nl-NL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oMath>
                            </m:oMathPara>
                          </a14:m>
                          <a:endParaRPr lang="nl-NL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323657"/>
                      </a:ext>
                    </a:extLst>
                  </a:tr>
                  <a:tr h="2600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1200" b="1" dirty="0">
                              <a:solidFill>
                                <a:schemeClr val="tx1"/>
                              </a:solidFill>
                            </a:rPr>
                            <a:t>dichtheid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𝝆</m:t>
                                </m:r>
                              </m:oMath>
                            </m:oMathPara>
                          </a14:m>
                          <a:endParaRPr lang="nl-NL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r>
                                  <a:rPr lang="nl-NL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p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l-NL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61678"/>
                      </a:ext>
                    </a:extLst>
                  </a:tr>
                  <a:tr h="2534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1200" b="1" dirty="0">
                              <a:solidFill>
                                <a:schemeClr val="tx1"/>
                              </a:solidFill>
                            </a:rPr>
                            <a:t>viscositeit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oMath>
                            </m:oMathPara>
                          </a14:m>
                          <a:endParaRPr lang="nl-NL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r>
                                  <a:rPr lang="nl-NL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p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nl-NL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p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l-NL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l-NL" sz="1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84608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el 17">
                <a:extLst>
                  <a:ext uri="{FF2B5EF4-FFF2-40B4-BE49-F238E27FC236}">
                    <a16:creationId xmlns:a16="http://schemas.microsoft.com/office/drawing/2014/main" id="{953C82E9-4959-C003-1F46-2170CE01E85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08639" y="4194932"/>
              <a:ext cx="3456039" cy="2150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5123">
                      <a:extLst>
                        <a:ext uri="{9D8B030D-6E8A-4147-A177-3AD203B41FA5}">
                          <a16:colId xmlns:a16="http://schemas.microsoft.com/office/drawing/2014/main" val="2110727949"/>
                        </a:ext>
                      </a:extLst>
                    </a:gridCol>
                    <a:gridCol w="919316">
                      <a:extLst>
                        <a:ext uri="{9D8B030D-6E8A-4147-A177-3AD203B41FA5}">
                          <a16:colId xmlns:a16="http://schemas.microsoft.com/office/drawing/2014/main" val="3896981506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393338966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1400" dirty="0">
                              <a:solidFill>
                                <a:schemeClr val="tx1"/>
                              </a:solidFill>
                            </a:rPr>
                            <a:t>Variabele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1400" dirty="0">
                              <a:solidFill>
                                <a:schemeClr val="tx1"/>
                              </a:solidFill>
                            </a:rPr>
                            <a:t>Symbool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1400" dirty="0">
                              <a:solidFill>
                                <a:schemeClr val="tx1"/>
                              </a:solidFill>
                            </a:rPr>
                            <a:t>Dimensies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37318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1200" b="1" dirty="0">
                              <a:solidFill>
                                <a:schemeClr val="tx1"/>
                              </a:solidFill>
                            </a:rPr>
                            <a:t>Geodetische opvoerhoogte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26316" t="-69333" r="-149342" b="-3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2889" t="-69333" r="-889" b="-3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1594025"/>
                      </a:ext>
                    </a:extLst>
                  </a:tr>
                  <a:tr h="2784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1200" b="1" dirty="0">
                              <a:solidFill>
                                <a:schemeClr val="tx1"/>
                              </a:solidFill>
                            </a:rPr>
                            <a:t>debiet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26316" t="-276087" r="-149342" b="-4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2889" t="-276087" r="-889" b="-410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737056"/>
                      </a:ext>
                    </a:extLst>
                  </a:tr>
                  <a:tr h="2784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1200" b="1" dirty="0">
                              <a:solidFill>
                                <a:schemeClr val="tx1"/>
                              </a:solidFill>
                            </a:rPr>
                            <a:t>Toerental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26316" t="-376087" r="-149342" b="-3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2889" t="-376087" r="-889" b="-310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765130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1200" b="1" dirty="0">
                              <a:solidFill>
                                <a:schemeClr val="tx1"/>
                              </a:solidFill>
                            </a:rPr>
                            <a:t>Diameter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26316" t="-486667" r="-149342" b="-2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2889" t="-486667" r="-889" b="-2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323657"/>
                      </a:ext>
                    </a:extLst>
                  </a:tr>
                  <a:tr h="2784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1200" b="1" dirty="0">
                              <a:solidFill>
                                <a:schemeClr val="tx1"/>
                              </a:solidFill>
                            </a:rPr>
                            <a:t>dichtheid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26316" t="-586667" r="-149342" b="-1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2889" t="-586667" r="-889" b="-1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61678"/>
                      </a:ext>
                    </a:extLst>
                  </a:tr>
                  <a:tr h="2784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1200" b="1" dirty="0">
                              <a:solidFill>
                                <a:schemeClr val="tx1"/>
                              </a:solidFill>
                            </a:rPr>
                            <a:t>viscositeit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26316" t="-671739" r="-149342" b="-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NL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2889" t="-671739" r="-889" b="-152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84608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734D1112-ABEF-299A-7CD4-B53FFA8BF88C}"/>
                  </a:ext>
                </a:extLst>
              </p:cNvPr>
              <p:cNvSpPr txBox="1"/>
              <p:nvPr/>
            </p:nvSpPr>
            <p:spPr>
              <a:xfrm>
                <a:off x="772139" y="2287043"/>
                <a:ext cx="3209925" cy="65011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𝑔𝐻</m:t>
                          </m:r>
                        </m:num>
                        <m:den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𝑁𝐷</m:t>
                                  </m:r>
                                </m:e>
                              </m:d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734D1112-ABEF-299A-7CD4-B53FFA8BF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39" y="2287043"/>
                <a:ext cx="3209925" cy="6501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C9563C57-A01A-8937-DA92-852440BF350A}"/>
                  </a:ext>
                </a:extLst>
              </p:cNvPr>
              <p:cNvSpPr txBox="1"/>
              <p:nvPr/>
            </p:nvSpPr>
            <p:spPr>
              <a:xfrm>
                <a:off x="772138" y="3160998"/>
                <a:ext cx="3209925" cy="610936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C9563C57-A01A-8937-DA92-852440BF3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38" y="3160998"/>
                <a:ext cx="3209925" cy="6109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388F5E0B-0EFE-EA70-5C2A-0F86C355C590}"/>
                  </a:ext>
                </a:extLst>
              </p:cNvPr>
              <p:cNvSpPr txBox="1"/>
              <p:nvPr/>
            </p:nvSpPr>
            <p:spPr>
              <a:xfrm>
                <a:off x="772138" y="3995775"/>
                <a:ext cx="3209925" cy="65960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388F5E0B-0EFE-EA70-5C2A-0F86C355C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38" y="3995775"/>
                <a:ext cx="3209925" cy="6596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D1ED0370-AE6B-DC80-768D-313BE8BF7278}"/>
                  </a:ext>
                </a:extLst>
              </p:cNvPr>
              <p:cNvSpPr txBox="1"/>
              <p:nvPr/>
            </p:nvSpPr>
            <p:spPr>
              <a:xfrm>
                <a:off x="580408" y="4986586"/>
                <a:ext cx="3814610" cy="714683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𝑔𝐻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l-NL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𝑁𝐷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</m:t>
                          </m:r>
                          <m:f>
                            <m:fPr>
                              <m:ctrlP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nl-NL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nl-NL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</m:t>
                          </m:r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nl-N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D1ED0370-AE6B-DC80-768D-313BE8BF7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08" y="4986586"/>
                <a:ext cx="3814610" cy="714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441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03149-B573-436B-A73D-822B6AD7E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Voorbeeld: Pomp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71385-8699-4979-A834-CEA207FF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6265"/>
            <a:ext cx="4267815" cy="4351338"/>
          </a:xfrm>
        </p:spPr>
        <p:txBody>
          <a:bodyPr>
            <a:noAutofit/>
          </a:bodyPr>
          <a:lstStyle/>
          <a:p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en-US" sz="20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D8D9B1C-E995-4A08-9244-7BEB213E9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36" y="3176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2CA97501-8319-437E-80CE-EF8F991F1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58" y="51427"/>
            <a:ext cx="800265" cy="800265"/>
          </a:xfrm>
          <a:prstGeom prst="rect">
            <a:avLst/>
          </a:prstGeom>
        </p:spPr>
      </p:pic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ACBC3EC1-75C0-4BE0-924A-11621A66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53396E3-9DE8-437C-853A-0EAFC4B202AB}" type="slidenum">
              <a:rPr lang="en-US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29</a:t>
            </a:fld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D97B4E-1E61-46FD-8711-982F6EC39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44897"/>
            <a:ext cx="9114501" cy="224929"/>
          </a:xfrm>
          <a:prstGeom prst="rect">
            <a:avLst/>
          </a:prstGeom>
        </p:spPr>
      </p:pic>
      <p:pic>
        <p:nvPicPr>
          <p:cNvPr id="17" name="Afbeelding 16" descr="Afbeelding met Auto-onderdeel&#10;&#10;Automatisch gegenereerde beschrijving">
            <a:extLst>
              <a:ext uri="{FF2B5EF4-FFF2-40B4-BE49-F238E27FC236}">
                <a16:creationId xmlns:a16="http://schemas.microsoft.com/office/drawing/2014/main" id="{21D434ED-12BE-C255-8B86-80E8244BB1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7" b="14274"/>
          <a:stretch/>
        </p:blipFill>
        <p:spPr>
          <a:xfrm>
            <a:off x="5161899" y="1546636"/>
            <a:ext cx="3706798" cy="2636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595F7133-B907-ACD1-815E-C28F9460337B}"/>
                  </a:ext>
                </a:extLst>
              </p:cNvPr>
              <p:cNvSpPr txBox="1"/>
              <p:nvPr/>
            </p:nvSpPr>
            <p:spPr>
              <a:xfrm>
                <a:off x="1001827" y="5261735"/>
                <a:ext cx="7192296" cy="1048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Voor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nl-NL" dirty="0"/>
                  <a:t> geldt dat twee pompen dynamisch equivalent zijn voor gelijke waarden van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nl-NL" dirty="0"/>
                  <a:t> en dat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nl-NL" dirty="0"/>
                  <a:t> weinig invloed heeft. In zo’n geval karakteriseert 1 curve een hele reeks pompen.</a:t>
                </a:r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595F7133-B907-ACD1-815E-C28F94603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827" y="5261735"/>
                <a:ext cx="7192296" cy="1048942"/>
              </a:xfrm>
              <a:prstGeom prst="rect">
                <a:avLst/>
              </a:prstGeom>
              <a:blipFill>
                <a:blip r:embed="rId7"/>
                <a:stretch>
                  <a:fillRect l="-678" t="-2907" r="-1271" b="-872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Afbeelding 13">
            <a:extLst>
              <a:ext uri="{FF2B5EF4-FFF2-40B4-BE49-F238E27FC236}">
                <a16:creationId xmlns:a16="http://schemas.microsoft.com/office/drawing/2014/main" id="{0DEDFA0C-A414-071D-2514-8C4417C7F6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77" y="1690689"/>
            <a:ext cx="4657759" cy="3233761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3CA1556E-4843-E480-78F0-D32FB00A2908}"/>
              </a:ext>
            </a:extLst>
          </p:cNvPr>
          <p:cNvSpPr txBox="1"/>
          <p:nvPr/>
        </p:nvSpPr>
        <p:spPr>
          <a:xfrm>
            <a:off x="265470" y="6463296"/>
            <a:ext cx="3038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/>
              <a:t>Figuur uit Dixon, p. 32</a:t>
            </a:r>
          </a:p>
        </p:txBody>
      </p:sp>
    </p:spTree>
    <p:extLst>
      <p:ext uri="{BB962C8B-B14F-4D97-AF65-F5344CB8AC3E}">
        <p14:creationId xmlns:p14="http://schemas.microsoft.com/office/powerpoint/2010/main" val="1816987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84819-5052-44D5-B29D-FDC4DD267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Dimensies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8A865-42AF-44E9-9732-36DE010F8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4749800"/>
            <a:ext cx="3943350" cy="1508125"/>
          </a:xfrm>
        </p:spPr>
        <p:txBody>
          <a:bodyPr>
            <a:normAutofit fontScale="85000" lnSpcReduction="20000"/>
          </a:bodyPr>
          <a:lstStyle/>
          <a:p>
            <a:endParaRPr lang="nl-NL" sz="2000"/>
          </a:p>
          <a:p>
            <a:r>
              <a:rPr lang="nl-NL" sz="2200"/>
              <a:t>Voorbeeld: bij het optillen van een gewicht spelen massa en hoogte een rol. Je kunt beide opsplitsen in kleine delen en daarmee de beweging analyseren.</a:t>
            </a: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F140A-6EFC-45CD-8512-EB96DA1EA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52" y="4388351"/>
            <a:ext cx="4257675" cy="22310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87B8F6-E94A-4316-89E7-6640D59011FE}"/>
              </a:ext>
            </a:extLst>
          </p:cNvPr>
          <p:cNvSpPr txBox="1"/>
          <p:nvPr/>
        </p:nvSpPr>
        <p:spPr>
          <a:xfrm>
            <a:off x="495748" y="1401167"/>
            <a:ext cx="78866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/>
              <a:t>Wiskundig tot 17</a:t>
            </a:r>
            <a:r>
              <a:rPr lang="nl-NL" sz="2000" baseline="30000"/>
              <a:t>e</a:t>
            </a:r>
            <a:r>
              <a:rPr lang="nl-NL" sz="2000"/>
              <a:t> eeuw: gekoppeld aan uitgebreidheid -&gt; drie dimensies</a:t>
            </a:r>
          </a:p>
          <a:p>
            <a:endParaRPr lang="nl-NL" sz="2000"/>
          </a:p>
          <a:p>
            <a:r>
              <a:rPr lang="nl-NL" sz="2000"/>
              <a:t>Descartes: oneindig veel dimensies van een fysisch verschijnsel: “ook zwaarte is een dimensie (waarmee subjecten worden gewogen), snelheid is een dimensie van beweging, en zo zijn er oneindig veel andere”</a:t>
            </a:r>
          </a:p>
          <a:p>
            <a:r>
              <a:rPr lang="nl-NL" sz="2000"/>
              <a:t> </a:t>
            </a:r>
          </a:p>
          <a:p>
            <a:r>
              <a:rPr lang="nl-NL" sz="2000"/>
              <a:t>Een dimensie is een aspect waarlangs het object in kleinere delen kan worden opgesplitst en geanalyseerd</a:t>
            </a:r>
            <a:endParaRPr lang="en-US" sz="200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8B6C444-9EA5-4CF8-B5A0-E62F5131C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36" y="3176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935C83BB-DFAE-4F6D-B9A4-F40F8FA374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58" y="51427"/>
            <a:ext cx="800265" cy="800265"/>
          </a:xfrm>
          <a:prstGeom prst="rect">
            <a:avLst/>
          </a:prstGeom>
        </p:spPr>
      </p:pic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B13DC3A0-D629-4229-9A2C-812DEB659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53396E3-9DE8-437C-853A-0EAFC4B202AB}" type="slidenum">
              <a:rPr lang="en-US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fld>
            <a:endParaRPr 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4FFAA0-9971-4B3F-93D7-316E7EE42A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44897"/>
            <a:ext cx="9114501" cy="22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3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1800F6-BA56-4235-A457-1DFCE885A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4" y="1153572"/>
            <a:ext cx="2679451" cy="44611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Stellingen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91767-5CBB-4C4F-A27F-C5A6AFCBE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nl-NL" sz="1800" dirty="0"/>
              <a:t>1. Voor toepassingen van wiskunde is het relevant onderscheid te maken tussen numerieke vergelijkingen en grootheidsvergelijkingen.</a:t>
            </a:r>
          </a:p>
          <a:p>
            <a:r>
              <a:rPr lang="en-US" sz="1800" dirty="0"/>
              <a:t>2. Het </a:t>
            </a:r>
            <a:r>
              <a:rPr lang="en-US" sz="1800" dirty="0" err="1"/>
              <a:t>niet</a:t>
            </a:r>
            <a:r>
              <a:rPr lang="en-US" sz="1800" dirty="0"/>
              <a:t> </a:t>
            </a:r>
            <a:r>
              <a:rPr lang="en-US" sz="1800" dirty="0" err="1"/>
              <a:t>onderkennen</a:t>
            </a:r>
            <a:r>
              <a:rPr lang="en-US" sz="1800" dirty="0"/>
              <a:t> van </a:t>
            </a:r>
            <a:r>
              <a:rPr lang="en-US" sz="1800" dirty="0" err="1"/>
              <a:t>dit</a:t>
            </a:r>
            <a:r>
              <a:rPr lang="en-US" sz="1800" dirty="0"/>
              <a:t> </a:t>
            </a:r>
            <a:r>
              <a:rPr lang="en-US" sz="1800" dirty="0" err="1"/>
              <a:t>verschil</a:t>
            </a:r>
            <a:r>
              <a:rPr lang="en-US" sz="1800" dirty="0"/>
              <a:t> </a:t>
            </a:r>
            <a:r>
              <a:rPr lang="en-US" sz="1800" dirty="0" err="1"/>
              <a:t>vormt</a:t>
            </a:r>
            <a:r>
              <a:rPr lang="en-US" sz="1800" dirty="0"/>
              <a:t>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barrière</a:t>
            </a:r>
            <a:r>
              <a:rPr lang="en-US" sz="1800" dirty="0"/>
              <a:t> </a:t>
            </a:r>
            <a:r>
              <a:rPr lang="en-US" sz="1800" dirty="0" err="1"/>
              <a:t>voor</a:t>
            </a:r>
            <a:r>
              <a:rPr lang="en-US" sz="1800" dirty="0"/>
              <a:t> de </a:t>
            </a:r>
            <a:r>
              <a:rPr lang="en-US" sz="1800" dirty="0" err="1"/>
              <a:t>toepassing</a:t>
            </a:r>
            <a:r>
              <a:rPr lang="en-US" sz="1800" dirty="0"/>
              <a:t> van </a:t>
            </a:r>
            <a:r>
              <a:rPr lang="en-US" sz="1800" dirty="0" err="1"/>
              <a:t>wiskunde</a:t>
            </a:r>
            <a:r>
              <a:rPr lang="en-US" sz="1800" dirty="0"/>
              <a:t> in </a:t>
            </a:r>
            <a:r>
              <a:rPr lang="en-US" sz="1800" dirty="0" err="1"/>
              <a:t>techniek</a:t>
            </a:r>
            <a:r>
              <a:rPr lang="en-US" sz="1800" dirty="0"/>
              <a:t> en </a:t>
            </a:r>
            <a:r>
              <a:rPr lang="en-US" sz="1800" dirty="0" err="1"/>
              <a:t>economie</a:t>
            </a:r>
            <a:r>
              <a:rPr lang="en-US" sz="1800" dirty="0"/>
              <a:t>.</a:t>
            </a:r>
            <a:endParaRPr lang="nl-NL" sz="1800" dirty="0"/>
          </a:p>
          <a:p>
            <a:r>
              <a:rPr lang="en-US" sz="1800" dirty="0"/>
              <a:t>3. Het </a:t>
            </a:r>
            <a:r>
              <a:rPr lang="en-US" sz="1800" dirty="0" err="1"/>
              <a:t>onderwerp</a:t>
            </a:r>
            <a:r>
              <a:rPr lang="en-US" sz="1800" dirty="0"/>
              <a:t> </a:t>
            </a:r>
            <a:r>
              <a:rPr lang="en-US" sz="1800" dirty="0" err="1"/>
              <a:t>dimensionele</a:t>
            </a:r>
            <a:r>
              <a:rPr lang="en-US" sz="1800" dirty="0"/>
              <a:t> </a:t>
            </a:r>
            <a:r>
              <a:rPr lang="en-US" sz="1800" dirty="0" err="1"/>
              <a:t>homogeniteit</a:t>
            </a:r>
            <a:r>
              <a:rPr lang="en-US" sz="1800" dirty="0"/>
              <a:t> van </a:t>
            </a:r>
            <a:r>
              <a:rPr lang="en-US" sz="1800" dirty="0" err="1"/>
              <a:t>grootheidsvergelijkingen</a:t>
            </a:r>
            <a:r>
              <a:rPr lang="en-US" sz="1800" dirty="0"/>
              <a:t> </a:t>
            </a:r>
            <a:r>
              <a:rPr lang="en-US" sz="1800" dirty="0" err="1"/>
              <a:t>vergroot</a:t>
            </a:r>
            <a:r>
              <a:rPr lang="en-US" sz="1800" dirty="0"/>
              <a:t> de </a:t>
            </a:r>
            <a:r>
              <a:rPr lang="en-US" sz="1800" dirty="0" err="1"/>
              <a:t>integratie</a:t>
            </a:r>
            <a:r>
              <a:rPr lang="en-US" sz="1800" dirty="0"/>
              <a:t> met beta- en </a:t>
            </a:r>
            <a:r>
              <a:rPr lang="en-US" sz="1800" dirty="0" err="1"/>
              <a:t>gammavakken</a:t>
            </a:r>
            <a:r>
              <a:rPr lang="en-US" sz="1800" dirty="0"/>
              <a:t> en de </a:t>
            </a:r>
            <a:r>
              <a:rPr lang="en-US" sz="1800" dirty="0" err="1"/>
              <a:t>aansluiting</a:t>
            </a:r>
            <a:r>
              <a:rPr lang="en-US" sz="1800" dirty="0"/>
              <a:t> op het </a:t>
            </a:r>
            <a:r>
              <a:rPr lang="en-US" sz="1800" dirty="0" err="1"/>
              <a:t>vervolgonderwijs</a:t>
            </a:r>
            <a:r>
              <a:rPr lang="en-US" sz="1800" dirty="0"/>
              <a:t>.</a:t>
            </a:r>
          </a:p>
          <a:p>
            <a:r>
              <a:rPr lang="en-US" sz="1800" dirty="0"/>
              <a:t>4. </a:t>
            </a:r>
            <a:r>
              <a:rPr lang="en-US" sz="1800" dirty="0" err="1"/>
              <a:t>Dimensie-analyse</a:t>
            </a:r>
            <a:r>
              <a:rPr lang="en-US" sz="1800" dirty="0"/>
              <a:t> </a:t>
            </a:r>
            <a:r>
              <a:rPr lang="en-US" sz="1800" dirty="0" err="1"/>
              <a:t>vraagt</a:t>
            </a:r>
            <a:r>
              <a:rPr lang="en-US" sz="1800" dirty="0"/>
              <a:t> </a:t>
            </a:r>
            <a:r>
              <a:rPr lang="en-US" sz="1800" dirty="0" err="1"/>
              <a:t>fysisch</a:t>
            </a:r>
            <a:r>
              <a:rPr lang="en-US" sz="1800" dirty="0"/>
              <a:t> </a:t>
            </a:r>
            <a:r>
              <a:rPr lang="en-US" sz="1800" dirty="0" err="1"/>
              <a:t>inzicht</a:t>
            </a:r>
            <a:r>
              <a:rPr lang="en-US" sz="1800" dirty="0"/>
              <a:t> en het </a:t>
            </a:r>
            <a:r>
              <a:rPr lang="en-US" sz="1800" dirty="0" err="1"/>
              <a:t>nodige</a:t>
            </a:r>
            <a:r>
              <a:rPr lang="en-US" sz="1800" dirty="0"/>
              <a:t> </a:t>
            </a:r>
            <a:r>
              <a:rPr lang="en-US" sz="1800" dirty="0" err="1"/>
              <a:t>voorbehoud</a:t>
            </a:r>
            <a:r>
              <a:rPr lang="en-US" sz="1800" dirty="0"/>
              <a:t> en past </a:t>
            </a:r>
            <a:r>
              <a:rPr lang="en-US" sz="1800" dirty="0" err="1"/>
              <a:t>niet</a:t>
            </a:r>
            <a:r>
              <a:rPr lang="en-US" sz="1800" dirty="0"/>
              <a:t> </a:t>
            </a:r>
            <a:r>
              <a:rPr lang="en-US" sz="1800" dirty="0" err="1"/>
              <a:t>binnen</a:t>
            </a:r>
            <a:r>
              <a:rPr lang="en-US" sz="1800" dirty="0"/>
              <a:t> de </a:t>
            </a:r>
            <a:r>
              <a:rPr lang="en-US" sz="1800" dirty="0" err="1"/>
              <a:t>schoolwiskunde</a:t>
            </a:r>
            <a:r>
              <a:rPr lang="en-US" sz="1800" dirty="0"/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386B521-11DB-4005-B4B2-F8F5E8B36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36" y="3176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96A086E0-5E86-4586-A332-DBA4C5436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58" y="51427"/>
            <a:ext cx="800265" cy="800265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3DA234D-69F0-4DE7-A4F1-C76AF8B2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53396E3-9DE8-437C-853A-0EAFC4B202AB}" type="slidenum">
              <a:rPr lang="en-US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30</a:t>
            </a:fld>
            <a:endParaRPr 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3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5A533-D1FE-4AE7-871E-2D4168CC8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Grootheden in de wiskunde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5404D-F456-4A1D-AB66-09246FC726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11300"/>
                <a:ext cx="7886700" cy="427037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nl-NL" sz="2400" dirty="0" err="1"/>
                  <a:t>D’Alembert</a:t>
                </a:r>
                <a:r>
                  <a:rPr lang="nl-NL" sz="2400" dirty="0"/>
                  <a:t> in Encyclopédie in 1765: </a:t>
                </a:r>
              </a:p>
              <a:p>
                <a:pPr marL="0" indent="0">
                  <a:buNone/>
                </a:pPr>
                <a:r>
                  <a:rPr lang="nl-NL" sz="2400" dirty="0">
                    <a:effectLst/>
                    <a:latin typeface="Calibri" panose="020F0502020204030204" pitchFamily="34" charset="0"/>
                  </a:rPr>
                  <a:t>In een kinematische vergelijking gaat het om </a:t>
                </a:r>
              </a:p>
              <a:p>
                <a:r>
                  <a:rPr lang="nl-NL" sz="2000" dirty="0">
                    <a:latin typeface="Calibri" panose="020F0502020204030204" pitchFamily="34" charset="0"/>
                  </a:rPr>
                  <a:t>Het verband tussen de</a:t>
                </a:r>
                <a:r>
                  <a:rPr lang="nl-NL" sz="2000" dirty="0">
                    <a:effectLst/>
                    <a:latin typeface="Calibri" panose="020F0502020204030204" pitchFamily="34" charset="0"/>
                  </a:rPr>
                  <a:t> verhouding die de delen van de tijd hebben tot hun eenheid, tot die welke de delen van de doorkruiste ruimte hebben tot de hunne’</a:t>
                </a:r>
              </a:p>
              <a:p>
                <a:pPr marL="0" indent="0">
                  <a:buNone/>
                </a:pPr>
                <a:r>
                  <a:rPr lang="nl-NL" sz="2000" dirty="0">
                    <a:latin typeface="Calibri" panose="020F0502020204030204" pitchFamily="34" charset="0"/>
                  </a:rPr>
                  <a:t>Ofwel: de variabelen in een fysische vergelijking stellen de </a:t>
                </a:r>
                <a:r>
                  <a:rPr lang="nl-NL" sz="2000" u="sng" dirty="0">
                    <a:latin typeface="Calibri" panose="020F0502020204030204" pitchFamily="34" charset="0"/>
                  </a:rPr>
                  <a:t>waarde</a:t>
                </a:r>
                <a:r>
                  <a:rPr lang="nl-NL" sz="2000" dirty="0">
                    <a:latin typeface="Calibri" panose="020F0502020204030204" pitchFamily="34" charset="0"/>
                  </a:rPr>
                  <a:t> voor en niet de </a:t>
                </a:r>
                <a:r>
                  <a:rPr lang="nl-NL" sz="2000" u="sng" dirty="0">
                    <a:latin typeface="Calibri" panose="020F0502020204030204" pitchFamily="34" charset="0"/>
                  </a:rPr>
                  <a:t>grootheid</a:t>
                </a:r>
              </a:p>
              <a:p>
                <a:pPr marL="0" indent="0" algn="ctr">
                  <a:buNone/>
                </a:pPr>
                <a:r>
                  <a:rPr lang="nl-NL" sz="2400" b="0" dirty="0">
                    <a:effectLst/>
                  </a:rPr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400" b="0" i="0" smtClean="0">
                        <a:effectLst/>
                        <a:latin typeface="Cambria Math" panose="02040503050406030204" pitchFamily="18" charset="0"/>
                      </a:rPr>
                      <m:t>waarde</m:t>
                    </m:r>
                    <m:r>
                      <a:rPr lang="nl-NL" sz="2400" b="0" i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effectLst/>
                            <a:latin typeface="Cambria Math" panose="02040503050406030204" pitchFamily="18" charset="0"/>
                          </a:rPr>
                          <m:t>grootheid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>
                            <a:effectLst/>
                            <a:latin typeface="Cambria Math" panose="02040503050406030204" pitchFamily="18" charset="0"/>
                          </a:rPr>
                          <m:t>eenheid</m:t>
                        </m:r>
                      </m:den>
                    </m:f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Dus </a:t>
                </a:r>
                <a:r>
                  <a:rPr lang="en-US" sz="2400" dirty="0" err="1"/>
                  <a:t>fysische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vergelijkingen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zijn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volgens</a:t>
                </a:r>
                <a:r>
                  <a:rPr lang="en-US" sz="2400" dirty="0"/>
                  <a:t> d’Alembert  </a:t>
                </a:r>
                <a:r>
                  <a:rPr lang="en-US" sz="2400" u="sng" dirty="0" err="1"/>
                  <a:t>numerieke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vergelijkingen</a:t>
                </a:r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5404D-F456-4A1D-AB66-09246FC726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11300"/>
                <a:ext cx="7886700" cy="4270376"/>
              </a:xfrm>
              <a:blipFill>
                <a:blip r:embed="rId3"/>
                <a:stretch>
                  <a:fillRect l="-1159" t="-2000" r="-1005" b="-528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1219A5EE-5237-499E-B681-F3E12E403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36" y="3176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4D8B3728-2CF5-4754-96AA-46FA1001CC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58" y="51427"/>
            <a:ext cx="800265" cy="800265"/>
          </a:xfrm>
          <a:prstGeom prst="rect">
            <a:avLst/>
          </a:prstGeom>
        </p:spPr>
      </p:pic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62390EF6-3E57-4B8F-BD1B-374B1B0E8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53396E3-9DE8-437C-853A-0EAFC4B202AB}" type="slidenum">
              <a:rPr lang="en-US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fld>
            <a:endParaRPr 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C0E65D-FFB9-409F-B662-FE45AD0FC7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44897"/>
            <a:ext cx="9114501" cy="22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2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A19EABC2-EC9D-4D94-BF5B-934AFD2EE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4897"/>
            <a:ext cx="9114501" cy="2249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DAA72B-F47E-460E-862F-AAA021C44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Grootheden in de wiskunde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83DD4E-98FB-486B-A98B-6C0059F359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23971"/>
                <a:ext cx="788670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nl-NL" sz="2000" dirty="0"/>
                  <a:t>Fourier: introduceert </a:t>
                </a:r>
                <a:r>
                  <a:rPr lang="nl-NL" sz="2000" u="sng" dirty="0"/>
                  <a:t>vergelijkingen met grootheden</a:t>
                </a:r>
                <a:r>
                  <a:rPr lang="nl-NL" sz="2000" dirty="0"/>
                  <a:t> in zijn </a:t>
                </a:r>
                <a:r>
                  <a:rPr lang="nl-NL" sz="2000" i="1" dirty="0"/>
                  <a:t>Théorie </a:t>
                </a:r>
                <a:r>
                  <a:rPr lang="nl-NL" sz="2000" i="1" dirty="0" err="1"/>
                  <a:t>analytique</a:t>
                </a:r>
                <a:r>
                  <a:rPr lang="nl-NL" sz="2000" i="1" dirty="0"/>
                  <a:t> de la </a:t>
                </a:r>
                <a:r>
                  <a:rPr lang="nl-NL" sz="2000" i="1" dirty="0" err="1"/>
                  <a:t>chaleur</a:t>
                </a:r>
                <a:r>
                  <a:rPr lang="nl-NL" sz="2000" i="1" dirty="0"/>
                  <a:t> </a:t>
                </a:r>
                <a:r>
                  <a:rPr lang="nl-NL" sz="2000" dirty="0"/>
                  <a:t>(1822)</a:t>
                </a:r>
                <a:endParaRPr lang="nl-NL" sz="2000" i="1" dirty="0"/>
              </a:p>
              <a:p>
                <a:r>
                  <a:rPr lang="nl-NL" sz="2000" dirty="0"/>
                  <a:t>Dimensies: de exponenten waarmee een grootheid in basiseenheden kan worden uitgedrukt.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nl-NL" sz="2000" dirty="0"/>
                  <a:t>    </a:t>
                </a:r>
                <a:r>
                  <a:rPr lang="nl-NL" sz="1600" dirty="0"/>
                  <a:t>(</a:t>
                </a:r>
                <a:r>
                  <a:rPr lang="en-US" sz="1600" dirty="0" err="1"/>
                  <a:t>generalisatie</a:t>
                </a:r>
                <a:r>
                  <a:rPr lang="en-US" sz="1600" dirty="0"/>
                  <a:t> van de </a:t>
                </a:r>
                <a:r>
                  <a:rPr lang="en-US" sz="1600" dirty="0" err="1"/>
                  <a:t>drie</a:t>
                </a:r>
                <a:r>
                  <a:rPr lang="en-US" sz="1600" dirty="0"/>
                  <a:t> </a:t>
                </a:r>
                <a:r>
                  <a:rPr lang="en-US" sz="1600" dirty="0" err="1"/>
                  <a:t>ruimtelijke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dimensies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l-NL" sz="16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nl-NL" sz="16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l-NL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nl-NL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16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l-NL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nl-NL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nl-NL" sz="1600" dirty="0"/>
                  <a:t>)</a:t>
                </a:r>
                <a:r>
                  <a:rPr lang="nl-NL" sz="2000" i="1" dirty="0"/>
                  <a:t> </a:t>
                </a:r>
              </a:p>
              <a:p>
                <a:pPr marL="0" indent="0">
                  <a:buNone/>
                </a:pPr>
                <a:endParaRPr lang="nl-NL" sz="2000" dirty="0"/>
              </a:p>
              <a:p>
                <a:pPr marL="0" indent="0">
                  <a:buNone/>
                </a:pPr>
                <a:r>
                  <a:rPr lang="nl-NL" sz="2000" dirty="0"/>
                  <a:t>Voorbeeld warmtegeleiding:</a:t>
                </a:r>
              </a:p>
              <a:p>
                <a:pPr>
                  <a:spcBef>
                    <a:spcPts val="600"/>
                  </a:spcBef>
                </a:pPr>
                <a:r>
                  <a:rPr lang="nl-NL" sz="1800" dirty="0"/>
                  <a:t>Specifieke geleidbaarheid </a:t>
                </a:r>
                <a14:m>
                  <m:oMath xmlns:m="http://schemas.openxmlformats.org/officeDocument/2006/math"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nl-NL" sz="1800" dirty="0"/>
              </a:p>
              <a:p>
                <a:pPr>
                  <a:spcBef>
                    <a:spcPts val="600"/>
                  </a:spcBef>
                </a:pPr>
                <a:r>
                  <a:rPr lang="nl-NL" sz="1800" dirty="0" err="1"/>
                  <a:t>Geleidingscoefficient</a:t>
                </a:r>
                <a:r>
                  <a:rPr lang="nl-NL" sz="1800" dirty="0"/>
                  <a:t> </a:t>
                </a:r>
                <a14:m>
                  <m:oMath xmlns:m="http://schemas.openxmlformats.org/officeDocument/2006/math"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nl-NL" sz="1800" dirty="0"/>
              </a:p>
              <a:p>
                <a:pPr>
                  <a:spcBef>
                    <a:spcPts val="600"/>
                  </a:spcBef>
                </a:pPr>
                <a:r>
                  <a:rPr lang="nl-NL" sz="1800" dirty="0"/>
                  <a:t>Warmtecapaciteit </a:t>
                </a:r>
                <a14:m>
                  <m:oMath xmlns:m="http://schemas.openxmlformats.org/officeDocument/2006/math"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nl-NL" sz="1800" dirty="0"/>
              </a:p>
              <a:p>
                <a:endParaRPr lang="nl-NL" sz="2000" dirty="0"/>
              </a:p>
              <a:p>
                <a:endParaRPr lang="nl-NL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83DD4E-98FB-486B-A98B-6C0059F359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23971"/>
                <a:ext cx="7886700" cy="4351338"/>
              </a:xfrm>
              <a:blipFill>
                <a:blip r:embed="rId4"/>
                <a:stretch>
                  <a:fillRect l="-773" t="-154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9DCC8C9-D348-40DE-A494-D809E2FABD45}"/>
              </a:ext>
            </a:extLst>
          </p:cNvPr>
          <p:cNvGrpSpPr/>
          <p:nvPr/>
        </p:nvGrpSpPr>
        <p:grpSpPr>
          <a:xfrm>
            <a:off x="4369674" y="3311622"/>
            <a:ext cx="4587866" cy="2985887"/>
            <a:chOff x="4369674" y="3134646"/>
            <a:chExt cx="4587866" cy="29858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E7901C3-A419-47C3-8FAA-3ED0A55C5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69674" y="3134646"/>
              <a:ext cx="4587866" cy="298588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2C6021A-99BF-4F77-A392-066DCCBCFD81}"/>
                    </a:ext>
                  </a:extLst>
                </p:cNvPr>
                <p:cNvSpPr txBox="1"/>
                <p:nvPr/>
              </p:nvSpPr>
              <p:spPr>
                <a:xfrm>
                  <a:off x="6042805" y="3516668"/>
                  <a:ext cx="9961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/>
                    <a:t>Lengte </a:t>
                  </a:r>
                  <a14:m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a14:m>
                  <a:endParaRPr lang="en-US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2C6021A-99BF-4F77-A392-066DCCBCFD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2805" y="3516668"/>
                  <a:ext cx="996170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4878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858F306-A905-45B3-BA2A-9B67BB54AF6B}"/>
                    </a:ext>
                  </a:extLst>
                </p:cNvPr>
                <p:cNvSpPr txBox="1"/>
                <p:nvPr/>
              </p:nvSpPr>
              <p:spPr>
                <a:xfrm>
                  <a:off x="7011385" y="3517640"/>
                  <a:ext cx="7219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/>
                    <a:t>Tijd </a:t>
                  </a:r>
                  <a14:m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en-US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858F306-A905-45B3-BA2A-9B67BB54AF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1385" y="3517640"/>
                  <a:ext cx="721929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6723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4E7ECCE-A6A0-4864-9252-1B1395BE4A2F}"/>
                    </a:ext>
                  </a:extLst>
                </p:cNvPr>
                <p:cNvSpPr txBox="1"/>
                <p:nvPr/>
              </p:nvSpPr>
              <p:spPr>
                <a:xfrm>
                  <a:off x="7741448" y="3531270"/>
                  <a:ext cx="8937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/>
                    <a:t>Temp </a:t>
                  </a:r>
                  <a14:m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endParaRPr lang="en-US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4E7ECCE-A6A0-4864-9252-1B1395BE4A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1448" y="3531270"/>
                  <a:ext cx="893771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6122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40E4988-15C9-4003-B9FE-D1F48C92360A}"/>
              </a:ext>
            </a:extLst>
          </p:cNvPr>
          <p:cNvGrpSpPr/>
          <p:nvPr/>
        </p:nvGrpSpPr>
        <p:grpSpPr>
          <a:xfrm>
            <a:off x="2116205" y="4647126"/>
            <a:ext cx="2455795" cy="1597941"/>
            <a:chOff x="2116205" y="4479981"/>
            <a:chExt cx="2455795" cy="15979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07351B4-4AF2-4897-A71B-4CD4F906E3C5}"/>
                    </a:ext>
                  </a:extLst>
                </p:cNvPr>
                <p:cNvSpPr txBox="1"/>
                <p:nvPr/>
              </p:nvSpPr>
              <p:spPr>
                <a:xfrm>
                  <a:off x="2438400" y="5069399"/>
                  <a:ext cx="21336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07351B4-4AF2-4897-A71B-4CD4F906E3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400" y="5069399"/>
                  <a:ext cx="213360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CE37BF1-9E3A-421A-AEA7-0ED3E3CAE4E4}"/>
                    </a:ext>
                  </a:extLst>
                </p:cNvPr>
                <p:cNvSpPr txBox="1"/>
                <p:nvPr/>
              </p:nvSpPr>
              <p:spPr>
                <a:xfrm>
                  <a:off x="2438400" y="5374635"/>
                  <a:ext cx="21336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sSup>
                          <m:sSupPr>
                            <m:ctrlP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CE37BF1-9E3A-421A-AEA7-0ED3E3CAE4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400" y="5374635"/>
                  <a:ext cx="213360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8294127-4E96-49CD-8B94-499C8870CBA6}"/>
                    </a:ext>
                  </a:extLst>
                </p:cNvPr>
                <p:cNvSpPr txBox="1"/>
                <p:nvPr/>
              </p:nvSpPr>
              <p:spPr>
                <a:xfrm>
                  <a:off x="2116205" y="5708590"/>
                  <a:ext cx="21336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  <m:r>
                          <a:rPr lang="nl-NL" i="1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8294127-4E96-49CD-8B94-499C8870CB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6205" y="5708590"/>
                  <a:ext cx="213360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6C8608-9A27-4C70-AC13-60BBBE572A4D}"/>
                </a:ext>
              </a:extLst>
            </p:cNvPr>
            <p:cNvSpPr txBox="1"/>
            <p:nvPr/>
          </p:nvSpPr>
          <p:spPr>
            <a:xfrm>
              <a:off x="3373020" y="4479981"/>
              <a:ext cx="11288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/>
                <a:t>dimensies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806C587-C1B3-4DAA-8304-19B3722CE864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V="1">
              <a:off x="3505200" y="4849313"/>
              <a:ext cx="266700" cy="220086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461662B-B3C2-473C-95F5-CF415157A5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71900" y="4841374"/>
              <a:ext cx="42297" cy="275581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4B34495-7FDD-483C-88CC-B40B76D0247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71900" y="4841374"/>
              <a:ext cx="477905" cy="275581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D9F1820-BDE4-48FC-8B7A-1161A9CDC800}"/>
              </a:ext>
            </a:extLst>
          </p:cNvPr>
          <p:cNvSpPr txBox="1"/>
          <p:nvPr/>
        </p:nvSpPr>
        <p:spPr>
          <a:xfrm>
            <a:off x="1104900" y="6362700"/>
            <a:ext cx="4741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Opmerkelijk: de eenheid van Warmte ontbreekt!</a:t>
            </a:r>
            <a:endParaRPr lang="en-US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3B4DCA1A-50A4-4D50-9C8F-648C8F052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36" y="3176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BF8B62E4-5958-452B-B783-CCD3627132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58" y="51427"/>
            <a:ext cx="800265" cy="800265"/>
          </a:xfrm>
          <a:prstGeom prst="rect">
            <a:avLst/>
          </a:prstGeom>
        </p:spPr>
      </p:pic>
      <p:sp>
        <p:nvSpPr>
          <p:cNvPr id="22" name="Slide Number Placeholder 10">
            <a:extLst>
              <a:ext uri="{FF2B5EF4-FFF2-40B4-BE49-F238E27FC236}">
                <a16:creationId xmlns:a16="http://schemas.microsoft.com/office/drawing/2014/main" id="{943A8745-D89E-45CC-B7AC-0D39157AD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53396E3-9DE8-437C-853A-0EAFC4B202AB}" type="slidenum">
              <a:rPr lang="en-US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fld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9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50E2E5-BEB4-42F1-81FF-D48B9627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nl-NL" dirty="0"/>
              <a:t>Dimensies van grootheden</a:t>
            </a:r>
            <a:endParaRPr lang="en-US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FD758-A89F-405C-8F10-B60B3E25BB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nl-NL" sz="2000" dirty="0" err="1"/>
                  <a:t>Fourier</a:t>
                </a:r>
                <a:r>
                  <a:rPr lang="nl-NL" sz="2000" dirty="0"/>
                  <a:t>: de </a:t>
                </a:r>
                <a:r>
                  <a:rPr lang="nl-NL" sz="2000" u="sng" dirty="0"/>
                  <a:t>exponenten</a:t>
                </a:r>
                <a:r>
                  <a:rPr lang="nl-NL" sz="2000" dirty="0"/>
                  <a:t> waarmee een grootheid in basiseenheden kan worden uitgedrukt. De dimensie van snelheid is dus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nl-NL" sz="2000" dirty="0"/>
                  <a:t> met betrekking tot de lengte en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nl-NL" sz="2000" dirty="0"/>
                  <a:t> met betrekking tot de tijd. </a:t>
                </a:r>
              </a:p>
              <a:p>
                <a:pPr marL="265113" indent="-265113">
                  <a:spcBef>
                    <a:spcPts val="600"/>
                  </a:spcBef>
                  <a:buNone/>
                </a:pPr>
                <a:r>
                  <a:rPr lang="nl-NL" sz="2000" dirty="0"/>
                  <a:t>    (</a:t>
                </a:r>
                <a:r>
                  <a:rPr lang="en-US" sz="2000" dirty="0" err="1"/>
                  <a:t>generalisatie</a:t>
                </a:r>
                <a:r>
                  <a:rPr lang="en-US" sz="2000" dirty="0"/>
                  <a:t> van de </a:t>
                </a:r>
                <a:r>
                  <a:rPr lang="en-US" sz="2000" dirty="0" err="1"/>
                  <a:t>drie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ruimtelijke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dimensies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nl-NL" sz="2000" b="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nl-NL" sz="2000" b="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l-NL" sz="20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nl-NL" sz="20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2000" b="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l-NL" sz="20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nl-NL" sz="2000" b="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nl-NL" sz="2000" dirty="0"/>
                  <a:t>)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nl-NL" sz="2000" dirty="0"/>
              </a:p>
              <a:p>
                <a:pPr>
                  <a:spcBef>
                    <a:spcPts val="600"/>
                  </a:spcBef>
                </a:pPr>
                <a:r>
                  <a:rPr lang="en-US" sz="2000" dirty="0" err="1"/>
                  <a:t>Sinds</a:t>
                </a:r>
                <a:r>
                  <a:rPr lang="en-US" sz="2000" dirty="0"/>
                  <a:t> Maxwell: het </a:t>
                </a:r>
                <a:r>
                  <a:rPr lang="en-US" sz="2000" i="1" dirty="0" err="1"/>
                  <a:t>geheel</a:t>
                </a:r>
                <a:r>
                  <a:rPr lang="en-US" sz="2000" i="1" dirty="0"/>
                  <a:t> </a:t>
                </a:r>
                <a:r>
                  <a:rPr lang="en-US" sz="2000" dirty="0"/>
                  <a:t>van </a:t>
                </a:r>
                <a:r>
                  <a:rPr lang="en-US" sz="2000" dirty="0" err="1"/>
                  <a:t>basiseenheden</a:t>
                </a:r>
                <a:r>
                  <a:rPr lang="en-US" sz="2000" dirty="0"/>
                  <a:t> en </a:t>
                </a:r>
                <a:r>
                  <a:rPr lang="en-US" sz="2000" dirty="0" err="1"/>
                  <a:t>exponenten</a:t>
                </a:r>
                <a:r>
                  <a:rPr lang="en-US" sz="2000" dirty="0"/>
                  <a:t>. De </a:t>
                </a:r>
                <a:r>
                  <a:rPr lang="en-US" sz="2000" dirty="0" err="1"/>
                  <a:t>dimensie</a:t>
                </a:r>
                <a:r>
                  <a:rPr lang="en-US" sz="2000" dirty="0"/>
                  <a:t> van </a:t>
                </a:r>
                <a:r>
                  <a:rPr lang="en-US" sz="2000" dirty="0" err="1"/>
                  <a:t>snelheid</a:t>
                </a:r>
                <a:r>
                  <a:rPr lang="en-US" sz="2000" dirty="0"/>
                  <a:t> is </a:t>
                </a:r>
                <a:r>
                  <a:rPr lang="en-US" sz="2000" dirty="0" err="1"/>
                  <a:t>dus</a:t>
                </a:r>
                <a:r>
                  <a:rPr lang="en-US" sz="2000" dirty="0"/>
                  <a:t> [</a:t>
                </a:r>
                <a14:m>
                  <m:oMath xmlns:m="http://schemas.openxmlformats.org/officeDocument/2006/math">
                    <m:r>
                      <a:rPr lang="nl-NL" sz="2000" b="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nl-NL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nl-NL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/>
                  <a:t>]</a:t>
                </a:r>
              </a:p>
              <a:p>
                <a:pPr>
                  <a:spcBef>
                    <a:spcPts val="600"/>
                  </a:spcBef>
                </a:pPr>
                <a:endParaRPr lang="en-US" sz="2000" dirty="0"/>
              </a:p>
              <a:p>
                <a:pPr>
                  <a:spcBef>
                    <a:spcPts val="600"/>
                  </a:spcBef>
                </a:pPr>
                <a:r>
                  <a:rPr lang="en-US" sz="2000" dirty="0" err="1"/>
                  <a:t>Tegenwoordig</a:t>
                </a:r>
                <a:r>
                  <a:rPr lang="en-US" sz="2000" dirty="0"/>
                  <a:t> is </a:t>
                </a:r>
                <a:r>
                  <a:rPr lang="en-US" sz="2000" dirty="0" err="1"/>
                  <a:t>een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dimensie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een</a:t>
                </a:r>
                <a:r>
                  <a:rPr lang="en-US" sz="2000" dirty="0"/>
                  <a:t> ‘</a:t>
                </a:r>
                <a:r>
                  <a:rPr lang="en-US" sz="2000" dirty="0" err="1"/>
                  <a:t>grootheidssoort</a:t>
                </a:r>
                <a:r>
                  <a:rPr lang="en-US" sz="2000" dirty="0"/>
                  <a:t>’, </a:t>
                </a:r>
                <a:r>
                  <a:rPr lang="en-US" sz="2000" dirty="0" err="1"/>
                  <a:t>dus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Lengte</a:t>
                </a:r>
                <a:r>
                  <a:rPr lang="en-US" sz="2000" dirty="0"/>
                  <a:t>, Massa, </a:t>
                </a:r>
                <a:r>
                  <a:rPr lang="en-US" sz="2000" dirty="0" err="1"/>
                  <a:t>Tijd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Kracht</a:t>
                </a:r>
                <a:r>
                  <a:rPr lang="en-US" sz="2000" dirty="0"/>
                  <a:t>, etc.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 err="1"/>
                  <a:t>Een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grootheidsstelsel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bestaat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uit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Basisgrootheden</a:t>
                </a:r>
                <a:r>
                  <a:rPr lang="en-US" sz="2000" dirty="0"/>
                  <a:t> en </a:t>
                </a:r>
                <a:r>
                  <a:rPr lang="en-US" sz="2000" dirty="0" err="1"/>
                  <a:t>Afgeleide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grootheden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FD758-A89F-405C-8F10-B60B3E25BB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3"/>
                <a:stretch>
                  <a:fillRect l="-696" t="-1401" r="-115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427DB05E-5999-44F3-A1BE-4F0692DDD3AA}"/>
              </a:ext>
            </a:extLst>
          </p:cNvPr>
          <p:cNvSpPr/>
          <p:nvPr/>
        </p:nvSpPr>
        <p:spPr>
          <a:xfrm>
            <a:off x="6977570" y="-10861"/>
            <a:ext cx="2153265" cy="889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F14A39A-4156-457F-9969-8A1FE496B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36" y="3176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665D78A2-A738-4083-9760-8A01053EF9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58" y="51427"/>
            <a:ext cx="800265" cy="800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056802-215C-4EA6-9E4D-785D6FD1A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44897"/>
            <a:ext cx="9114501" cy="224929"/>
          </a:xfrm>
          <a:prstGeom prst="rect">
            <a:avLst/>
          </a:prstGeom>
        </p:spPr>
      </p:pic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0D9FDED1-613A-4562-A304-D84BDBE42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53396E3-9DE8-437C-853A-0EAFC4B202AB}" type="slidenum">
              <a:rPr lang="en-US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fld>
            <a:endParaRPr 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0D6B-6CF0-40B7-922B-440CB6972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Modern voorbeeld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B1BA21-1BB9-4A35-AEAA-F8251A8A49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5958963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nl-NL" sz="2000" dirty="0"/>
                  <a:t>In een doorsnede van een staaf geldt:</a:t>
                </a:r>
              </a:p>
              <a:p>
                <a:pPr marL="0" indent="0" algn="ctr">
                  <a:buNone/>
                </a:pP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941388" indent="0">
                  <a:buNone/>
                </a:pPr>
                <a:r>
                  <a:rPr lang="en-US" sz="1800" i="1" dirty="0">
                    <a:ea typeface="Cambria Math" panose="02040503050406030204" pitchFamily="18" charset="0"/>
                  </a:rPr>
                  <a:t>Met:</a:t>
                </a:r>
              </a:p>
              <a:p>
                <a:pPr marL="1169988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800" dirty="0"/>
                  <a:t>: </a:t>
                </a:r>
                <a:r>
                  <a:rPr lang="en-US" sz="1800" dirty="0" err="1"/>
                  <a:t>gemiddelde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normaalspanning</a:t>
                </a:r>
                <a:endParaRPr lang="en-US" sz="1800" dirty="0"/>
              </a:p>
              <a:p>
                <a:pPr marL="1169988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dirty="0"/>
                  <a:t>: </a:t>
                </a:r>
                <a:r>
                  <a:rPr lang="en-US" sz="1800" dirty="0" err="1"/>
                  <a:t>inwendige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resulterende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normaalkracht</a:t>
                </a:r>
                <a:endParaRPr lang="en-US" sz="1800" dirty="0"/>
              </a:p>
              <a:p>
                <a:pPr marL="1169988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/>
                  <a:t>: </a:t>
                </a:r>
                <a:r>
                  <a:rPr lang="en-US" sz="1800" dirty="0" err="1"/>
                  <a:t>dwarsdoorsnede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2000" dirty="0"/>
                  <a:t>De as is van </a:t>
                </a:r>
                <a:r>
                  <a:rPr lang="en-US" sz="2000" dirty="0" err="1"/>
                  <a:t>staal</a:t>
                </a:r>
                <a:r>
                  <a:rPr lang="en-US" sz="2000" dirty="0"/>
                  <a:t> met </a:t>
                </a:r>
                <a:r>
                  <a:rPr lang="en-US" sz="2000" dirty="0" err="1"/>
                  <a:t>soortelijk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gewicht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80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 err="1"/>
                  <a:t>kN</a:t>
                </a:r>
                <a:r>
                  <a:rPr lang="en-US" sz="2000" dirty="0"/>
                  <a:t>/m</a:t>
                </a:r>
                <a:r>
                  <a:rPr lang="en-US" sz="2000" baseline="30000" dirty="0"/>
                  <a:t>3</a:t>
                </a:r>
                <a:r>
                  <a:rPr lang="en-US" sz="2000" dirty="0"/>
                  <a:t>. </a:t>
                </a:r>
              </a:p>
              <a:p>
                <a:pPr marL="0" indent="0">
                  <a:buNone/>
                </a:pPr>
                <a:r>
                  <a:rPr lang="en-US" sz="2000" dirty="0" err="1"/>
                  <a:t>Bereken</a:t>
                </a:r>
                <a:r>
                  <a:rPr lang="en-US" sz="2000" dirty="0"/>
                  <a:t> de </a:t>
                </a:r>
                <a:r>
                  <a:rPr lang="en-US" sz="2000" dirty="0" err="1"/>
                  <a:t>gemiddelde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drukspanning</a:t>
                </a:r>
                <a:r>
                  <a:rPr lang="en-US" sz="2000" dirty="0"/>
                  <a:t> in </a:t>
                </a:r>
                <a:r>
                  <a:rPr lang="en-US" sz="2000" dirty="0" err="1"/>
                  <a:t>punten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nl-NL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000" b="0" i="0" dirty="0"/>
                  <a:t>en</a:t>
                </a:r>
                <a14:m>
                  <m:oMath xmlns:m="http://schemas.openxmlformats.org/officeDocument/2006/math">
                    <m:r>
                      <a:rPr lang="nl-NL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𝑠𝑡𝑎𝑎𝑙</m:t>
                        </m:r>
                      </m:sub>
                    </m:sSub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l-NL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80 [</m:t>
                        </m:r>
                        <m:f>
                          <m:fPr>
                            <m:ctrlP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1800" b="0" i="1" smtClean="0">
                                <a:latin typeface="Cambria Math" panose="02040503050406030204" pitchFamily="18" charset="0"/>
                              </a:rPr>
                              <m:t>𝑘𝑁</m:t>
                            </m:r>
                          </m:num>
                          <m:den>
                            <m:sSup>
                              <m:sSupPr>
                                <m:ctrlPr>
                                  <a:rPr lang="nl-NL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nl-NL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nl-NL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nl-NL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0,800 [</m:t>
                        </m:r>
                        <m:r>
                          <a:rPr lang="nl-NL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nl-NL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nl-NL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nl-NL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l-NL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0,200[</m:t>
                            </m:r>
                            <m:r>
                              <a:rPr lang="nl-NL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nl-NL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e>
                      <m:sup>
                        <m:r>
                          <a:rPr lang="nl-NL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nl-NL" sz="1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=8,042 [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baseline="30000" dirty="0"/>
              </a:p>
              <a:p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8,042 [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𝑘𝑁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nl-NL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0,2 [</m:t>
                                </m:r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nl-NL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=64,0 [</m:t>
                    </m:r>
                    <m:f>
                      <m:fPr>
                        <m:type m:val="lin"/>
                        <m:ctrlP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𝑘𝑁</m:t>
                        </m:r>
                      </m:num>
                      <m:den>
                        <m:sSup>
                          <m:sSupPr>
                            <m:ctrlP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nl-N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B1BA21-1BB9-4A35-AEAA-F8251A8A49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5958963" cy="4351338"/>
              </a:xfrm>
              <a:blipFill>
                <a:blip r:embed="rId3"/>
                <a:stretch>
                  <a:fillRect l="-1022" t="-140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BD43D7B5-0679-474A-A23C-D766EAB84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999" y="3642704"/>
            <a:ext cx="1581912" cy="2325624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DC11F9C5-2EFC-46D9-AE2B-421FAD93A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36" y="3176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CC670066-6BE0-46A7-8D6D-B570F9F4A4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58" y="51427"/>
            <a:ext cx="800265" cy="800265"/>
          </a:xfrm>
          <a:prstGeom prst="rect">
            <a:avLst/>
          </a:prstGeom>
        </p:spPr>
      </p:pic>
      <p:sp>
        <p:nvSpPr>
          <p:cNvPr id="27" name="Slide Number Placeholder 10">
            <a:extLst>
              <a:ext uri="{FF2B5EF4-FFF2-40B4-BE49-F238E27FC236}">
                <a16:creationId xmlns:a16="http://schemas.microsoft.com/office/drawing/2014/main" id="{27877409-F7DF-44D1-8574-18F298AD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53396E3-9DE8-437C-853A-0EAFC4B202AB}" type="slidenum">
              <a:rPr lang="en-US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fld>
            <a:endParaRPr 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B5CEE7-551E-4918-9506-1D99B5CE2F23}"/>
              </a:ext>
            </a:extLst>
          </p:cNvPr>
          <p:cNvSpPr txBox="1"/>
          <p:nvPr/>
        </p:nvSpPr>
        <p:spPr>
          <a:xfrm>
            <a:off x="710723" y="1380398"/>
            <a:ext cx="2505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Uit: Hibbeler, Sterkteleer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413961-2FBE-46DD-BF24-07DEBC9806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44897"/>
            <a:ext cx="9114501" cy="224929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18314BB2-5593-482D-A029-F9D4FA3213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368" y="1027907"/>
            <a:ext cx="1813560" cy="276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20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3216A7D-4799-43A5-97F0-638095DBB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4729"/>
            <a:ext cx="9114501" cy="2249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D06020-D9E6-44A6-B009-E339B81BA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Dimensionele homogeniteit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E6842D-1EDC-41A9-BAE2-2AAD1D39EB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787525"/>
                <a:ext cx="78867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sz="2000" dirty="0"/>
                  <a:t>Kenmerk 1 van dimensies: </a:t>
                </a:r>
              </a:p>
              <a:p>
                <a:r>
                  <a:rPr lang="nl-NL" sz="2000" dirty="0"/>
                  <a:t>Vergelijkingen zijn dimensioneel homogeen: </a:t>
                </a:r>
              </a:p>
              <a:p>
                <a:pPr lvl="1">
                  <a:buFontTx/>
                  <a:buChar char="-"/>
                </a:pPr>
                <a:r>
                  <a:rPr lang="nl-NL" sz="1600" dirty="0"/>
                  <a:t>exponenten moeten in balans zijn per (basis)dimensie</a:t>
                </a:r>
              </a:p>
              <a:p>
                <a:pPr lvl="1">
                  <a:buFontTx/>
                  <a:buChar char="-"/>
                </a:pPr>
                <a:r>
                  <a:rPr lang="nl-NL" sz="1600" dirty="0"/>
                  <a:t>Let op: input én output van functies als </a:t>
                </a:r>
                <a:r>
                  <a:rPr lang="es-ES" sz="1600" dirty="0"/>
                  <a:t>sin(x), cos(x), exp(x) (=e</a:t>
                </a:r>
                <a:r>
                  <a:rPr lang="es-ES" sz="1600" baseline="30000" dirty="0"/>
                  <a:t>x</a:t>
                </a:r>
                <a:r>
                  <a:rPr lang="es-ES" sz="1600" dirty="0"/>
                  <a:t>) en ln(x) zijn altijd dimensieloos (=numeriek)</a:t>
                </a:r>
              </a:p>
              <a:p>
                <a:pPr lvl="1">
                  <a:buFontTx/>
                  <a:buChar char="-"/>
                </a:pPr>
                <a:r>
                  <a:rPr lang="es-ES" sz="1600" dirty="0"/>
                  <a:t>Aantallen kunnen worden gespecifieerd met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6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nl-NL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6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nl-NL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1600" dirty="0"/>
                  <a:t> etc.</a:t>
                </a:r>
              </a:p>
              <a:p>
                <a:pPr lvl="1">
                  <a:buFontTx/>
                  <a:buChar char="-"/>
                </a:pPr>
                <a:r>
                  <a:rPr lang="nl-NL" sz="1600" dirty="0"/>
                  <a:t>Massa’s kunnen worden </a:t>
                </a:r>
                <a:r>
                  <a:rPr lang="nl-NL" sz="1600" dirty="0" err="1"/>
                  <a:t>gespecifeerd</a:t>
                </a:r>
                <a:r>
                  <a:rPr lang="nl-NL" sz="1600" dirty="0"/>
                  <a:t> met </a:t>
                </a:r>
                <a:r>
                  <a:rPr lang="nl-NL" sz="1600" dirty="0" err="1"/>
                  <a:t>subscript</a:t>
                </a:r>
                <a:r>
                  <a:rPr lang="nl-NL" sz="1600" dirty="0"/>
                  <a:t>: </a:t>
                </a:r>
                <a14:m>
                  <m:oMath xmlns:m="http://schemas.openxmlformats.org/officeDocument/2006/math">
                    <m:r>
                      <a:rPr lang="nl-NL" sz="1600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nl-NL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nl-NL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nl-NL" sz="1600" dirty="0"/>
                  <a:t>, </a:t>
                </a:r>
                <a14:m>
                  <m:oMath xmlns:m="http://schemas.openxmlformats.org/officeDocument/2006/math">
                    <m:r>
                      <a:rPr lang="nl-NL" sz="1600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nl-NL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nl-NL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nl-NL" sz="1600" dirty="0"/>
                  <a:t> etc. </a:t>
                </a:r>
              </a:p>
              <a:p>
                <a:r>
                  <a:rPr lang="en-US" sz="2000" dirty="0"/>
                  <a:t>Hiermee </a:t>
                </a:r>
                <a:r>
                  <a:rPr lang="en-US" sz="2000" dirty="0" err="1"/>
                  <a:t>controle</a:t>
                </a:r>
                <a:r>
                  <a:rPr lang="en-US" sz="2000" dirty="0"/>
                  <a:t> van </a:t>
                </a:r>
                <a:r>
                  <a:rPr lang="en-US" sz="2000" dirty="0" err="1"/>
                  <a:t>vergelijkingen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E6842D-1EDC-41A9-BAE2-2AAD1D39EB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87525"/>
                <a:ext cx="7886700" cy="4351338"/>
              </a:xfrm>
              <a:blipFill>
                <a:blip r:embed="rId3"/>
                <a:stretch>
                  <a:fillRect l="-773" t="-140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7897599-06EC-4E2E-B93C-6BAF07F9D01A}"/>
              </a:ext>
            </a:extLst>
          </p:cNvPr>
          <p:cNvSpPr txBox="1"/>
          <p:nvPr/>
        </p:nvSpPr>
        <p:spPr>
          <a:xfrm>
            <a:off x="5057775" y="4145340"/>
            <a:ext cx="4086225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nl-NL"/>
              <a:t>In het SI-stelsel zijn de basisdimensies:</a:t>
            </a:r>
          </a:p>
          <a:p>
            <a:endParaRPr lang="nl-NL"/>
          </a:p>
          <a:p>
            <a:r>
              <a:rPr lang="nl-NL"/>
              <a:t>    L: lengte</a:t>
            </a:r>
          </a:p>
          <a:p>
            <a:r>
              <a:rPr lang="nl-NL"/>
              <a:t>    M: massa</a:t>
            </a:r>
          </a:p>
          <a:p>
            <a:r>
              <a:rPr lang="nl-NL"/>
              <a:t>    T: tijd</a:t>
            </a:r>
          </a:p>
          <a:p>
            <a:r>
              <a:rPr lang="nl-NL"/>
              <a:t>    I: elektrische stroom</a:t>
            </a:r>
          </a:p>
          <a:p>
            <a:r>
              <a:rPr lang="nl-NL"/>
              <a:t>    Θ: absolute temperatuur</a:t>
            </a:r>
          </a:p>
          <a:p>
            <a:r>
              <a:rPr lang="nl-NL"/>
              <a:t>    N: hoeveelheid stof</a:t>
            </a:r>
          </a:p>
          <a:p>
            <a:r>
              <a:rPr lang="nl-NL"/>
              <a:t>    J: lichtsterkte</a:t>
            </a:r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DB96692-DC10-4E0A-8CEC-8FE012E17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36" y="3176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8BAC9091-9005-4110-9F0A-B7633F1B12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58" y="51427"/>
            <a:ext cx="800265" cy="800265"/>
          </a:xfrm>
          <a:prstGeom prst="rect">
            <a:avLst/>
          </a:prstGeom>
        </p:spPr>
      </p:pic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203451FF-C143-469F-B6E7-9EE88F8B4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53396E3-9DE8-437C-853A-0EAFC4B202AB}" type="slidenum">
              <a:rPr lang="en-US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fld>
            <a:endParaRPr 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2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E650B-6B76-4390-88B6-21899157D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Dimensionele homogeniteit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8A8339-EB63-479D-AF67-594AAB3767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sz="2000"/>
                  <a:t>Klopt onderstaande formule:</a:t>
                </a:r>
              </a:p>
              <a:p>
                <a:endParaRPr lang="nl-NL" sz="2000"/>
              </a:p>
              <a:p>
                <a:pPr marL="1071563" indent="0">
                  <a:buNone/>
                </a:pPr>
                <a:r>
                  <a:rPr lang="nl-NL" sz="2000" b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∙∆</m:t>
                    </m:r>
                    <m:r>
                      <a:rPr lang="nl-N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000"/>
              </a:p>
              <a:p>
                <a:pPr marL="3313113">
                  <a:spcBef>
                    <a:spcPts val="0"/>
                  </a:spcBef>
                  <a:buNone/>
                </a:pPr>
                <a:r>
                  <a:rPr lang="en-US" sz="1800"/>
                  <a:t>Met</a:t>
                </a:r>
              </a:p>
              <a:p>
                <a:pPr marL="3313113"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1800"/>
                  <a:t> is warmtestroom [J/s]</a:t>
                </a:r>
              </a:p>
              <a:p>
                <a:pPr marL="3313113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nl-NL" sz="1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800"/>
                  <a:t> is specifieke warmte [J/kg.K]</a:t>
                </a:r>
              </a:p>
              <a:p>
                <a:pPr marL="3313113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1800"/>
                  <a:t> is dichtheid van het material [kg/m</a:t>
                </a:r>
                <a:r>
                  <a:rPr lang="en-US" sz="1800" baseline="30000"/>
                  <a:t>3</a:t>
                </a:r>
                <a:r>
                  <a:rPr lang="en-US" sz="1800"/>
                  <a:t>]</a:t>
                </a:r>
              </a:p>
              <a:p>
                <a:pPr marL="3313113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nl-NL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800"/>
                  <a:t> is verandering in temperatuur [K]</a:t>
                </a:r>
              </a:p>
              <a:p>
                <a:endParaRPr lang="en-US" sz="1800"/>
              </a:p>
              <a:p>
                <a:pPr marL="0" indent="0">
                  <a:buNone/>
                </a:pPr>
                <a:endParaRPr lang="en-US" sz="1800"/>
              </a:p>
              <a:p>
                <a:endParaRPr lang="en-US" sz="18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8A8339-EB63-479D-AF67-594AAB3767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057561-DAC9-4628-A37D-39A4AF299C8A}"/>
                  </a:ext>
                </a:extLst>
              </p:cNvPr>
              <p:cNvSpPr txBox="1"/>
              <p:nvPr/>
            </p:nvSpPr>
            <p:spPr>
              <a:xfrm>
                <a:off x="732503" y="3904139"/>
                <a:ext cx="6091084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1800"/>
                  <a:t>Oplossing:</a:t>
                </a:r>
              </a:p>
              <a:p>
                <a:r>
                  <a:rPr lang="en-US" sz="1800"/>
                  <a:t>[J/s] </a:t>
                </a:r>
                <a14:m>
                  <m:oMath xmlns:m="http://schemas.openxmlformats.org/officeDocument/2006/math">
                    <m:r>
                      <a:rPr lang="nl-NL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/>
                  <a:t>[J/kg.K]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1800"/>
                  <a:t>[kg/m</a:t>
                </a:r>
                <a:r>
                  <a:rPr lang="en-US" sz="1800" baseline="30000"/>
                  <a:t>3</a:t>
                </a:r>
                <a:r>
                  <a:rPr lang="en-US" sz="1800"/>
                  <a:t>]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1800"/>
                  <a:t>[K]</a:t>
                </a:r>
              </a:p>
              <a:p>
                <a:r>
                  <a:rPr lang="en-US" sz="1800"/>
                  <a:t>[J</a:t>
                </a:r>
                <a:r>
                  <a:rPr lang="en-US" sz="1800" baseline="30000"/>
                  <a:t>1</a:t>
                </a:r>
                <a:r>
                  <a:rPr lang="en-US" sz="1800"/>
                  <a:t>∙s</a:t>
                </a:r>
                <a:r>
                  <a:rPr lang="en-US" sz="1800" baseline="30000"/>
                  <a:t>-1</a:t>
                </a:r>
                <a:r>
                  <a:rPr lang="en-US" sz="1800"/>
                  <a:t>] </a:t>
                </a:r>
                <a14:m>
                  <m:oMath xmlns:m="http://schemas.openxmlformats.org/officeDocument/2006/math">
                    <m:r>
                      <a:rPr lang="nl-NL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/>
                  <a:t>[J</a:t>
                </a:r>
                <a:r>
                  <a:rPr lang="en-US" sz="1800" baseline="30000"/>
                  <a:t>1 </a:t>
                </a:r>
                <a:r>
                  <a:rPr lang="en-US" sz="1800"/>
                  <a:t>∙ kg</a:t>
                </a:r>
                <a:r>
                  <a:rPr lang="en-US" sz="1800" baseline="30000"/>
                  <a:t>0</a:t>
                </a:r>
                <a:r>
                  <a:rPr lang="en-US" sz="1800"/>
                  <a:t> ∙ m</a:t>
                </a:r>
                <a:r>
                  <a:rPr lang="en-US" sz="1800" baseline="30000"/>
                  <a:t>-3</a:t>
                </a:r>
                <a:r>
                  <a:rPr lang="en-US" sz="1800"/>
                  <a:t> ∙ K</a:t>
                </a:r>
                <a:r>
                  <a:rPr lang="en-US" sz="1800" baseline="30000"/>
                  <a:t>0</a:t>
                </a:r>
                <a:r>
                  <a:rPr lang="en-US" sz="1800"/>
                  <a:t>]</a:t>
                </a:r>
              </a:p>
              <a:p>
                <a:r>
                  <a:rPr lang="en-US" sz="1800"/>
                  <a:t>[m</a:t>
                </a:r>
                <a:r>
                  <a:rPr lang="en-US" sz="1800" baseline="30000"/>
                  <a:t>3</a:t>
                </a:r>
                <a:r>
                  <a:rPr lang="en-US" sz="1800"/>
                  <a:t> ∙ s</a:t>
                </a:r>
                <a:r>
                  <a:rPr lang="en-US" sz="1800" baseline="30000"/>
                  <a:t>-1</a:t>
                </a:r>
                <a:r>
                  <a:rPr lang="en-US" sz="1800"/>
                  <a:t>] = [1]  Dus vergelijking klopt niet </a:t>
                </a:r>
              </a:p>
              <a:p>
                <a:endParaRPr lang="en-US" sz="1800"/>
              </a:p>
              <a:p>
                <a:r>
                  <a:rPr lang="en-US" sz="1800"/>
                  <a:t>Conclusie: er ontbreekt rechts een factor met eenheid [m</a:t>
                </a:r>
                <a:r>
                  <a:rPr lang="en-US" sz="1800" baseline="30000"/>
                  <a:t>3</a:t>
                </a:r>
                <a:r>
                  <a:rPr lang="en-US" sz="1800"/>
                  <a:t>/s]  (debiet)</a:t>
                </a:r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057561-DAC9-4628-A37D-39A4AF299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03" y="3904139"/>
                <a:ext cx="6091084" cy="2031325"/>
              </a:xfrm>
              <a:prstGeom prst="rect">
                <a:avLst/>
              </a:prstGeom>
              <a:blipFill>
                <a:blip r:embed="rId3"/>
                <a:stretch>
                  <a:fillRect l="-801" t="-1497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3B49289-82FB-4A30-9469-845945C11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4729"/>
            <a:ext cx="9114501" cy="22492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847730D-33D7-4408-BDA6-77EBA80F7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36" y="31763"/>
            <a:ext cx="800265" cy="8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F6A37F94-4B56-44AB-B250-C2BDE53AD1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58" y="51427"/>
            <a:ext cx="800265" cy="800265"/>
          </a:xfrm>
          <a:prstGeom prst="rect">
            <a:avLst/>
          </a:prstGeom>
        </p:spPr>
      </p:pic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7CD98C00-A411-4685-8272-CE4E72199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53396E3-9DE8-437C-853A-0EAFC4B202AB}" type="slidenum">
              <a:rPr lang="en-US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fld>
            <a:endParaRPr 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9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</TotalTime>
  <Words>3027</Words>
  <Application>Microsoft Office PowerPoint</Application>
  <PresentationFormat>Diavoorstelling (4:3)</PresentationFormat>
  <Paragraphs>436</Paragraphs>
  <Slides>30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Office Theme</vt:lpstr>
      <vt:lpstr>Dimensie-analyse in praktijkwiskunde</vt:lpstr>
      <vt:lpstr>Programma</vt:lpstr>
      <vt:lpstr>Dimensies</vt:lpstr>
      <vt:lpstr>Grootheden in de wiskunde</vt:lpstr>
      <vt:lpstr>Grootheden in de wiskunde</vt:lpstr>
      <vt:lpstr>Dimensies van grootheden</vt:lpstr>
      <vt:lpstr>Modern voorbeeld</vt:lpstr>
      <vt:lpstr>Dimensionele homogeniteit</vt:lpstr>
      <vt:lpstr>Dimensionele homogeniteit</vt:lpstr>
      <vt:lpstr>Onafhankelijk van eenheidsstelsel</vt:lpstr>
      <vt:lpstr>Onafhankelijk van eenheidsstelsel</vt:lpstr>
      <vt:lpstr>Is gebruik grootheden in vergelijkingen wiskundig correct? </vt:lpstr>
      <vt:lpstr>Dimensie-analyse; vroegste begin</vt:lpstr>
      <vt:lpstr>Dimensie-analyse</vt:lpstr>
      <vt:lpstr>Dimensie-analyse</vt:lpstr>
      <vt:lpstr>Dimensie-analyse, Rayleighmethode</vt:lpstr>
      <vt:lpstr>Dimensie-analyse, Rayleighmethode</vt:lpstr>
      <vt:lpstr>Dimensie-analyse, Rayleighmethode</vt:lpstr>
      <vt:lpstr>Buckingham π-methode</vt:lpstr>
      <vt:lpstr>Buckingham π-methode</vt:lpstr>
      <vt:lpstr>Voorbeeld: Pomp</vt:lpstr>
      <vt:lpstr>Voorbeeld: Pomp</vt:lpstr>
      <vt:lpstr>Voorbeeld: Pomp</vt:lpstr>
      <vt:lpstr>Voorbeeld: Pomp</vt:lpstr>
      <vt:lpstr>Voorbeeld: Pomp</vt:lpstr>
      <vt:lpstr>Voorbeeld: Pomp</vt:lpstr>
      <vt:lpstr>Voorbeeld: Pomp</vt:lpstr>
      <vt:lpstr>Voorbeeld: Pomp</vt:lpstr>
      <vt:lpstr>Voorbeeld: Pomp</vt:lpstr>
      <vt:lpstr>Stellingen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Eenheid uit de fles</dc:title>
  <dc:creator>Christiaan Boudri</dc:creator>
  <cp:lastModifiedBy>Christiaan Boudri</cp:lastModifiedBy>
  <cp:revision>2</cp:revision>
  <dcterms:created xsi:type="dcterms:W3CDTF">2022-10-27T10:09:06Z</dcterms:created>
  <dcterms:modified xsi:type="dcterms:W3CDTF">2023-10-12T19:28:47Z</dcterms:modified>
</cp:coreProperties>
</file>