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4"/>
    <p:sldMasterId id="2147483753" r:id="rId5"/>
  </p:sldMasterIdLst>
  <p:notesMasterIdLst>
    <p:notesMasterId r:id="rId30"/>
  </p:notesMasterIdLst>
  <p:handoutMasterIdLst>
    <p:handoutMasterId r:id="rId31"/>
  </p:handoutMasterIdLst>
  <p:sldIdLst>
    <p:sldId id="256" r:id="rId6"/>
    <p:sldId id="442" r:id="rId7"/>
    <p:sldId id="446" r:id="rId8"/>
    <p:sldId id="444" r:id="rId9"/>
    <p:sldId id="445" r:id="rId10"/>
    <p:sldId id="455" r:id="rId11"/>
    <p:sldId id="448" r:id="rId12"/>
    <p:sldId id="447" r:id="rId13"/>
    <p:sldId id="281" r:id="rId14"/>
    <p:sldId id="450" r:id="rId15"/>
    <p:sldId id="262" r:id="rId16"/>
    <p:sldId id="283" r:id="rId17"/>
    <p:sldId id="314" r:id="rId18"/>
    <p:sldId id="303" r:id="rId19"/>
    <p:sldId id="304" r:id="rId20"/>
    <p:sldId id="305" r:id="rId21"/>
    <p:sldId id="306" r:id="rId22"/>
    <p:sldId id="310" r:id="rId23"/>
    <p:sldId id="452" r:id="rId24"/>
    <p:sldId id="265" r:id="rId25"/>
    <p:sldId id="266" r:id="rId26"/>
    <p:sldId id="453" r:id="rId27"/>
    <p:sldId id="454" r:id="rId28"/>
    <p:sldId id="451" r:id="rId29"/>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856"/>
    <a:srgbClr val="919191"/>
    <a:srgbClr val="0B1A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18" autoAdjust="0"/>
    <p:restoredTop sz="64573" autoAdjust="0"/>
  </p:normalViewPr>
  <p:slideViewPr>
    <p:cSldViewPr>
      <p:cViewPr varScale="1">
        <p:scale>
          <a:sx n="55" d="100"/>
          <a:sy n="55" d="100"/>
        </p:scale>
        <p:origin x="1987" y="34"/>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664F01-50A7-4318-A228-71DE7A2EA227}" type="datetimeFigureOut">
              <a:rPr lang="nl-NL" smtClean="0"/>
              <a:pPr/>
              <a:t>11-4-2022</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E8951E-F3EC-40C5-8974-3CA7A32DCD8E}" type="slidenum">
              <a:rPr lang="nl-NL" smtClean="0"/>
              <a:pPr/>
              <a:t>‹#›</a:t>
            </a:fld>
            <a:endParaRPr lang="nl-NL"/>
          </a:p>
        </p:txBody>
      </p:sp>
    </p:spTree>
    <p:extLst>
      <p:ext uri="{BB962C8B-B14F-4D97-AF65-F5344CB8AC3E}">
        <p14:creationId xmlns:p14="http://schemas.microsoft.com/office/powerpoint/2010/main" val="2820092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34AF96-A63A-4BD2-B3C9-38A616AC434F}" type="datetimeFigureOut">
              <a:rPr lang="nl-NL" smtClean="0"/>
              <a:pPr/>
              <a:t>11-4-2022</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6FBD04-DF56-4138-A6CC-77AE9DDF9766}" type="slidenum">
              <a:rPr lang="nl-NL" smtClean="0"/>
              <a:pPr/>
              <a:t>‹#›</a:t>
            </a:fld>
            <a:endParaRPr lang="nl-NL"/>
          </a:p>
        </p:txBody>
      </p:sp>
    </p:spTree>
    <p:extLst>
      <p:ext uri="{BB962C8B-B14F-4D97-AF65-F5344CB8AC3E}">
        <p14:creationId xmlns:p14="http://schemas.microsoft.com/office/powerpoint/2010/main" val="3805650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Calibri" panose="020F0502020204030204" pitchFamily="34" charset="0"/>
                <a:ea typeface="Calibri" panose="020F0502020204030204" pitchFamily="34" charset="0"/>
              </a:rPr>
              <a:t>Roel Jansen trapt de reeks af met een interactieve workshop over het gebruik van wiskunde bij praktijkonderzoek in de techniek. Hij is docent-onderzoeker bij de Academie Engineering &amp; Automotive van de Hogeschool van Arnhem en Nijmegen.</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D6FBD04-DF56-4138-A6CC-77AE9DDF9766}" type="slidenum">
              <a:rPr lang="nl-NL" smtClean="0"/>
              <a:pPr/>
              <a:t>1</a:t>
            </a:fld>
            <a:endParaRPr lang="nl-NL"/>
          </a:p>
        </p:txBody>
      </p:sp>
    </p:spTree>
    <p:extLst>
      <p:ext uri="{BB962C8B-B14F-4D97-AF65-F5344CB8AC3E}">
        <p14:creationId xmlns:p14="http://schemas.microsoft.com/office/powerpoint/2010/main" val="914549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a:latin typeface="Arial" panose="020B0604020202020204" pitchFamily="34" charset="0"/>
                <a:ea typeface="ＭＳ Ｐゴシック" charset="-128"/>
              </a:rPr>
              <a:t>http://colah.github.io/posts/2014-07-Understanding-Convolutions/</a:t>
            </a: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rgbClr val="B80039"/>
                </a:solidFill>
                <a:latin typeface="Gill Sans MT" panose="020B0502020104020203" pitchFamily="34" charset="0"/>
                <a:ea typeface="ＭＳ Ｐゴシック" charset="-128"/>
              </a:defRPr>
            </a:lvl1pPr>
            <a:lvl2pPr marL="742950" indent="-285750" defTabSz="966788">
              <a:defRPr sz="3200">
                <a:solidFill>
                  <a:srgbClr val="B80039"/>
                </a:solidFill>
                <a:latin typeface="Gill Sans MT" panose="020B0502020104020203" pitchFamily="34" charset="0"/>
                <a:ea typeface="ＭＳ Ｐゴシック" charset="-128"/>
              </a:defRPr>
            </a:lvl2pPr>
            <a:lvl3pPr marL="1143000" indent="-228600" defTabSz="966788">
              <a:defRPr sz="3200">
                <a:solidFill>
                  <a:srgbClr val="B80039"/>
                </a:solidFill>
                <a:latin typeface="Gill Sans MT" panose="020B0502020104020203" pitchFamily="34" charset="0"/>
                <a:ea typeface="ＭＳ Ｐゴシック" charset="-128"/>
              </a:defRPr>
            </a:lvl3pPr>
            <a:lvl4pPr marL="1600200" indent="-228600" defTabSz="966788">
              <a:defRPr sz="3200">
                <a:solidFill>
                  <a:srgbClr val="B80039"/>
                </a:solidFill>
                <a:latin typeface="Gill Sans MT" panose="020B0502020104020203" pitchFamily="34" charset="0"/>
                <a:ea typeface="ＭＳ Ｐゴシック" charset="-128"/>
              </a:defRPr>
            </a:lvl4pPr>
            <a:lvl5pPr marL="2057400" indent="-228600" defTabSz="966788">
              <a:defRPr sz="3200">
                <a:solidFill>
                  <a:srgbClr val="B80039"/>
                </a:solidFill>
                <a:latin typeface="Gill Sans MT" panose="020B0502020104020203" pitchFamily="34" charset="0"/>
                <a:ea typeface="ＭＳ Ｐゴシック" charset="-128"/>
              </a:defRPr>
            </a:lvl5pPr>
            <a:lvl6pPr marL="2514600" indent="-228600" defTabSz="966788" eaLnBrk="0" fontAlgn="base" hangingPunct="0">
              <a:spcBef>
                <a:spcPct val="0"/>
              </a:spcBef>
              <a:spcAft>
                <a:spcPct val="0"/>
              </a:spcAft>
              <a:defRPr sz="3200">
                <a:solidFill>
                  <a:srgbClr val="B80039"/>
                </a:solidFill>
                <a:latin typeface="Gill Sans MT" panose="020B0502020104020203" pitchFamily="34" charset="0"/>
                <a:ea typeface="ＭＳ Ｐゴシック" charset="-128"/>
              </a:defRPr>
            </a:lvl6pPr>
            <a:lvl7pPr marL="2971800" indent="-228600" defTabSz="966788" eaLnBrk="0" fontAlgn="base" hangingPunct="0">
              <a:spcBef>
                <a:spcPct val="0"/>
              </a:spcBef>
              <a:spcAft>
                <a:spcPct val="0"/>
              </a:spcAft>
              <a:defRPr sz="3200">
                <a:solidFill>
                  <a:srgbClr val="B80039"/>
                </a:solidFill>
                <a:latin typeface="Gill Sans MT" panose="020B0502020104020203" pitchFamily="34" charset="0"/>
                <a:ea typeface="ＭＳ Ｐゴシック" charset="-128"/>
              </a:defRPr>
            </a:lvl7pPr>
            <a:lvl8pPr marL="3429000" indent="-228600" defTabSz="966788" eaLnBrk="0" fontAlgn="base" hangingPunct="0">
              <a:spcBef>
                <a:spcPct val="0"/>
              </a:spcBef>
              <a:spcAft>
                <a:spcPct val="0"/>
              </a:spcAft>
              <a:defRPr sz="3200">
                <a:solidFill>
                  <a:srgbClr val="B80039"/>
                </a:solidFill>
                <a:latin typeface="Gill Sans MT" panose="020B0502020104020203" pitchFamily="34" charset="0"/>
                <a:ea typeface="ＭＳ Ｐゴシック" charset="-128"/>
              </a:defRPr>
            </a:lvl8pPr>
            <a:lvl9pPr marL="3886200" indent="-228600" defTabSz="966788" eaLnBrk="0" fontAlgn="base" hangingPunct="0">
              <a:spcBef>
                <a:spcPct val="0"/>
              </a:spcBef>
              <a:spcAft>
                <a:spcPct val="0"/>
              </a:spcAft>
              <a:defRPr sz="3200">
                <a:solidFill>
                  <a:srgbClr val="B80039"/>
                </a:solidFill>
                <a:latin typeface="Gill Sans MT" panose="020B0502020104020203" pitchFamily="34" charset="0"/>
                <a:ea typeface="ＭＳ Ｐゴシック" charset="-128"/>
              </a:defRPr>
            </a:lvl9pPr>
          </a:lstStyle>
          <a:p>
            <a:pPr>
              <a:defRPr/>
            </a:pPr>
            <a:fld id="{C86F0FD2-A091-4C87-AC15-BA8E80E72831}" type="slidenum">
              <a:rPr lang="en-US" altLang="nl-NL" sz="1400">
                <a:solidFill>
                  <a:prstClr val="black"/>
                </a:solidFill>
                <a:latin typeface="Tahoma" panose="020B0604030504040204" pitchFamily="34" charset="0"/>
              </a:rPr>
              <a:pPr>
                <a:defRPr/>
              </a:pPr>
              <a:t>14</a:t>
            </a:fld>
            <a:endParaRPr lang="en-US" altLang="nl-NL" sz="1400">
              <a:solidFill>
                <a:prstClr val="black"/>
              </a:solidFill>
              <a:latin typeface="Tahoma" panose="020B0604030504040204" pitchFamily="34" charset="0"/>
            </a:endParaRPr>
          </a:p>
        </p:txBody>
      </p:sp>
    </p:spTree>
    <p:extLst>
      <p:ext uri="{BB962C8B-B14F-4D97-AF65-F5344CB8AC3E}">
        <p14:creationId xmlns:p14="http://schemas.microsoft.com/office/powerpoint/2010/main" val="2290330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a:t>
            </a:r>
            <a:r>
              <a:rPr lang="nl-NL" dirty="0" err="1"/>
              <a:t>this</a:t>
            </a:r>
            <a:r>
              <a:rPr lang="nl-NL" dirty="0"/>
              <a:t> </a:t>
            </a:r>
            <a:r>
              <a:rPr lang="nl-NL" dirty="0" err="1"/>
              <a:t>example</a:t>
            </a:r>
            <a:r>
              <a:rPr lang="nl-NL" dirty="0"/>
              <a:t>,</a:t>
            </a:r>
            <a:r>
              <a:rPr lang="nl-NL" baseline="0" dirty="0"/>
              <a:t> we show </a:t>
            </a:r>
            <a:r>
              <a:rPr lang="nl-NL" baseline="0" dirty="0" err="1"/>
              <a:t>how</a:t>
            </a:r>
            <a:r>
              <a:rPr lang="nl-NL" baseline="0" dirty="0"/>
              <a:t> </a:t>
            </a:r>
            <a:r>
              <a:rPr lang="nl-NL" baseline="0" dirty="0" err="1"/>
              <a:t>the</a:t>
            </a:r>
            <a:r>
              <a:rPr lang="nl-NL" baseline="0" dirty="0"/>
              <a:t> </a:t>
            </a:r>
            <a:r>
              <a:rPr lang="nl-NL" baseline="0" dirty="0" err="1"/>
              <a:t>result</a:t>
            </a:r>
            <a:r>
              <a:rPr lang="nl-NL" baseline="0" dirty="0"/>
              <a:t> of a 1D </a:t>
            </a:r>
            <a:r>
              <a:rPr lang="nl-NL" baseline="0" dirty="0" err="1"/>
              <a:t>convolution</a:t>
            </a:r>
            <a:r>
              <a:rPr lang="nl-NL" baseline="0" dirty="0"/>
              <a:t> </a:t>
            </a:r>
            <a:r>
              <a:rPr lang="nl-NL" baseline="0" dirty="0" err="1"/>
              <a:t>operation</a:t>
            </a:r>
            <a:r>
              <a:rPr lang="nl-NL" baseline="0" dirty="0"/>
              <a:t> </a:t>
            </a:r>
            <a:r>
              <a:rPr lang="nl-NL" baseline="0" dirty="0" err="1"/>
              <a:t>can</a:t>
            </a:r>
            <a:r>
              <a:rPr lang="nl-NL" baseline="0" dirty="0"/>
              <a:t> </a:t>
            </a:r>
            <a:r>
              <a:rPr lang="nl-NL" baseline="0" dirty="0" err="1"/>
              <a:t>be</a:t>
            </a:r>
            <a:r>
              <a:rPr lang="nl-NL" baseline="0" dirty="0"/>
              <a:t> </a:t>
            </a:r>
            <a:r>
              <a:rPr lang="nl-NL" baseline="0" dirty="0" err="1"/>
              <a:t>obtained</a:t>
            </a:r>
            <a:r>
              <a:rPr lang="nl-NL" baseline="0" dirty="0"/>
              <a:t> </a:t>
            </a:r>
            <a:r>
              <a:rPr lang="nl-NL" baseline="0" dirty="0" err="1"/>
              <a:t>step-by-step</a:t>
            </a:r>
            <a:r>
              <a:rPr lang="nl-NL" baseline="0" dirty="0"/>
              <a:t>. Let A = {0,1,2,3,3,1,0} </a:t>
            </a:r>
            <a:r>
              <a:rPr lang="nl-NL" baseline="0" dirty="0" err="1"/>
              <a:t>and</a:t>
            </a:r>
            <a:r>
              <a:rPr lang="nl-NL" baseline="0" dirty="0"/>
              <a:t> B = {1,3,-1}. The </a:t>
            </a:r>
            <a:r>
              <a:rPr lang="nl-NL" baseline="0" dirty="0" err="1"/>
              <a:t>partial</a:t>
            </a:r>
            <a:r>
              <a:rPr lang="nl-NL" baseline="0" dirty="0"/>
              <a:t> </a:t>
            </a:r>
            <a:r>
              <a:rPr lang="nl-NL" baseline="0" dirty="0" err="1"/>
              <a:t>results</a:t>
            </a:r>
            <a:r>
              <a:rPr lang="nl-NL" baseline="0" dirty="0"/>
              <a:t> of </a:t>
            </a:r>
            <a:r>
              <a:rPr lang="nl-NL" baseline="0" dirty="0" err="1"/>
              <a:t>multiplying</a:t>
            </a:r>
            <a:r>
              <a:rPr lang="nl-NL" baseline="0" dirty="0"/>
              <a:t> </a:t>
            </a:r>
            <a:r>
              <a:rPr lang="nl-NL" baseline="0" dirty="0" err="1"/>
              <a:t>elements</a:t>
            </a:r>
            <a:r>
              <a:rPr lang="nl-NL" baseline="0" dirty="0"/>
              <a:t> in A </a:t>
            </a:r>
            <a:r>
              <a:rPr lang="nl-NL" baseline="0" dirty="0" err="1"/>
              <a:t>with</a:t>
            </a:r>
            <a:r>
              <a:rPr lang="nl-NL" baseline="0" dirty="0"/>
              <a:t> </a:t>
            </a:r>
            <a:r>
              <a:rPr lang="nl-NL" baseline="0" dirty="0" err="1"/>
              <a:t>corresponding</a:t>
            </a:r>
            <a:r>
              <a:rPr lang="nl-NL" baseline="0" dirty="0"/>
              <a:t> </a:t>
            </a:r>
            <a:r>
              <a:rPr lang="nl-NL" baseline="0" dirty="0" err="1"/>
              <a:t>elements</a:t>
            </a:r>
            <a:r>
              <a:rPr lang="nl-NL" baseline="0" dirty="0"/>
              <a:t> in B, as B </a:t>
            </a:r>
            <a:r>
              <a:rPr lang="nl-NL" baseline="0" dirty="0" err="1"/>
              <a:t>shifts</a:t>
            </a:r>
            <a:r>
              <a:rPr lang="nl-NL" baseline="0" dirty="0"/>
              <a:t> </a:t>
            </a:r>
            <a:r>
              <a:rPr lang="nl-NL" baseline="0" dirty="0" err="1"/>
              <a:t>from</a:t>
            </a:r>
            <a:r>
              <a:rPr lang="nl-NL" baseline="0" dirty="0"/>
              <a:t> minus </a:t>
            </a:r>
            <a:r>
              <a:rPr lang="nl-NL" baseline="0" dirty="0" err="1"/>
              <a:t>infinity</a:t>
            </a:r>
            <a:r>
              <a:rPr lang="nl-NL" baseline="0" dirty="0"/>
              <a:t> </a:t>
            </a:r>
            <a:r>
              <a:rPr lang="nl-NL" baseline="0" dirty="0" err="1"/>
              <a:t>to</a:t>
            </a:r>
            <a:r>
              <a:rPr lang="nl-NL" baseline="0" dirty="0"/>
              <a:t> </a:t>
            </a:r>
            <a:r>
              <a:rPr lang="nl-NL" baseline="0" dirty="0" err="1"/>
              <a:t>infinity</a:t>
            </a:r>
            <a:r>
              <a:rPr lang="nl-NL" baseline="0" dirty="0"/>
              <a:t> are </a:t>
            </a:r>
            <a:r>
              <a:rPr lang="nl-NL" baseline="0" dirty="0" err="1"/>
              <a:t>displayed</a:t>
            </a:r>
            <a:r>
              <a:rPr lang="nl-NL" baseline="0" dirty="0"/>
              <a:t>.</a:t>
            </a:r>
          </a:p>
          <a:p>
            <a:r>
              <a:rPr lang="nl-NL" b="1" u="sng" baseline="0" dirty="0" err="1"/>
              <a:t>Initially</a:t>
            </a:r>
            <a:r>
              <a:rPr lang="nl-NL" b="1" u="sng" baseline="0" dirty="0"/>
              <a:t>, we </a:t>
            </a:r>
            <a:r>
              <a:rPr lang="nl-NL" b="1" u="sng" baseline="0" dirty="0" err="1"/>
              <a:t>mirror</a:t>
            </a:r>
            <a:r>
              <a:rPr lang="nl-NL" b="1" u="sng" baseline="0" dirty="0"/>
              <a:t> B </a:t>
            </a:r>
            <a:r>
              <a:rPr lang="nl-NL" baseline="0" dirty="0" err="1"/>
              <a:t>and</a:t>
            </a:r>
            <a:r>
              <a:rPr lang="nl-NL" baseline="0" dirty="0"/>
              <a:t> </a:t>
            </a:r>
            <a:r>
              <a:rPr lang="nl-NL" baseline="0" dirty="0" err="1"/>
              <a:t>allign</a:t>
            </a:r>
            <a:r>
              <a:rPr lang="nl-NL" baseline="0" dirty="0"/>
              <a:t> </a:t>
            </a:r>
            <a:r>
              <a:rPr lang="nl-NL" baseline="0" dirty="0" err="1"/>
              <a:t>its</a:t>
            </a:r>
            <a:r>
              <a:rPr lang="nl-NL" baseline="0" dirty="0"/>
              <a:t> center (</a:t>
            </a:r>
            <a:r>
              <a:rPr lang="nl-NL" baseline="0" dirty="0" err="1"/>
              <a:t>reference</a:t>
            </a:r>
            <a:r>
              <a:rPr lang="nl-NL" baseline="0" dirty="0"/>
              <a:t>) </a:t>
            </a:r>
            <a:r>
              <a:rPr lang="nl-NL" baseline="0" dirty="0" err="1"/>
              <a:t>value</a:t>
            </a:r>
            <a:r>
              <a:rPr lang="nl-NL" baseline="0" dirty="0"/>
              <a:t> </a:t>
            </a:r>
            <a:r>
              <a:rPr lang="nl-NL" baseline="0" dirty="0" err="1"/>
              <a:t>with</a:t>
            </a:r>
            <a:r>
              <a:rPr lang="nl-NL" baseline="0" dirty="0"/>
              <a:t> </a:t>
            </a:r>
            <a:r>
              <a:rPr lang="nl-NL" baseline="0" dirty="0" err="1"/>
              <a:t>the</a:t>
            </a:r>
            <a:r>
              <a:rPr lang="nl-NL" baseline="0" dirty="0"/>
              <a:t> first (</a:t>
            </a:r>
            <a:r>
              <a:rPr lang="nl-NL" baseline="0" dirty="0" err="1"/>
              <a:t>leftmost</a:t>
            </a:r>
            <a:r>
              <a:rPr lang="nl-NL" baseline="0" dirty="0"/>
              <a:t>) </a:t>
            </a:r>
            <a:r>
              <a:rPr lang="nl-NL" baseline="0" dirty="0" err="1"/>
              <a:t>value</a:t>
            </a:r>
            <a:r>
              <a:rPr lang="nl-NL" baseline="0" dirty="0"/>
              <a:t> of array A. </a:t>
            </a:r>
            <a:endParaRPr lang="nl-NL" dirty="0"/>
          </a:p>
        </p:txBody>
      </p:sp>
      <p:sp>
        <p:nvSpPr>
          <p:cNvPr id="4" name="Tijdelijke aanduiding voor dianummer 3"/>
          <p:cNvSpPr>
            <a:spLocks noGrp="1"/>
          </p:cNvSpPr>
          <p:nvPr>
            <p:ph type="sldNum" sz="quarter" idx="10"/>
          </p:nvPr>
        </p:nvSpPr>
        <p:spPr/>
        <p:txBody>
          <a:bodyPr/>
          <a:lstStyle/>
          <a:p>
            <a:fld id="{0D6F56F6-FF2E-4085-BEA0-0014AB1BAABA}" type="slidenum">
              <a:rPr lang="nl-NL" smtClean="0"/>
              <a:t>15</a:t>
            </a:fld>
            <a:endParaRPr lang="nl-NL"/>
          </a:p>
        </p:txBody>
      </p:sp>
    </p:spTree>
    <p:extLst>
      <p:ext uri="{BB962C8B-B14F-4D97-AF65-F5344CB8AC3E}">
        <p14:creationId xmlns:p14="http://schemas.microsoft.com/office/powerpoint/2010/main" val="2731872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mn-lt"/>
                <a:ea typeface="+mn-ea"/>
                <a:cs typeface="+mn-cs"/>
              </a:rPr>
              <a:t>where </a:t>
            </a:r>
            <a:r>
              <a:rPr lang="en-US" sz="1200" b="0" i="1" u="none" strike="noStrike" kern="1200" baseline="0" dirty="0">
                <a:solidFill>
                  <a:schemeClr val="tx1"/>
                </a:solidFill>
                <a:latin typeface="+mn-lt"/>
                <a:ea typeface="+mn-ea"/>
                <a:cs typeface="+mn-cs"/>
              </a:rPr>
              <a:t>m</a:t>
            </a:r>
            <a:r>
              <a:rPr lang="en-US" sz="1200" b="0" i="0" u="none" strike="noStrike" kern="1200" baseline="0" dirty="0">
                <a:solidFill>
                  <a:schemeClr val="tx1"/>
                </a:solidFill>
                <a:latin typeface="+mn-lt"/>
                <a:ea typeface="+mn-ea"/>
                <a:cs typeface="+mn-cs"/>
              </a:rPr>
              <a:t>2 is equal to half of the mask’s width and </a:t>
            </a:r>
            <a:r>
              <a:rPr lang="en-US" sz="1200" b="0" i="1" u="none" strike="noStrike" kern="1200" baseline="0" dirty="0">
                <a:solidFill>
                  <a:schemeClr val="tx1"/>
                </a:solidFill>
                <a:latin typeface="+mn-lt"/>
                <a:ea typeface="+mn-ea"/>
                <a:cs typeface="+mn-cs"/>
              </a:rPr>
              <a:t>n</a:t>
            </a:r>
            <a:r>
              <a:rPr lang="en-US" sz="1200" b="0" i="0" u="none" strike="noStrike" kern="1200" baseline="0" dirty="0">
                <a:solidFill>
                  <a:schemeClr val="tx1"/>
                </a:solidFill>
                <a:latin typeface="+mn-lt"/>
                <a:ea typeface="+mn-ea"/>
                <a:cs typeface="+mn-cs"/>
              </a:rPr>
              <a:t>2 is equal to half of the mask’s`</a:t>
            </a:r>
            <a:r>
              <a:rPr lang="nl-NL" sz="1200" b="0" i="0" u="none" strike="noStrike" kern="1200" baseline="0" dirty="0" err="1">
                <a:solidFill>
                  <a:schemeClr val="tx1"/>
                </a:solidFill>
                <a:latin typeface="+mn-lt"/>
                <a:ea typeface="+mn-ea"/>
                <a:cs typeface="+mn-cs"/>
              </a:rPr>
              <a:t>height</a:t>
            </a:r>
            <a:endParaRPr lang="nl-NL" altLang="nl-NL" dirty="0">
              <a:latin typeface="Arial" panose="020B0604020202020204" pitchFamily="34" charset="0"/>
              <a:ea typeface="ＭＳ Ｐゴシック" charset="-128"/>
            </a:endParaRP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rgbClr val="B80039"/>
                </a:solidFill>
                <a:latin typeface="Gill Sans MT" panose="020B0502020104020203" pitchFamily="34" charset="0"/>
                <a:ea typeface="ＭＳ Ｐゴシック" charset="-128"/>
              </a:defRPr>
            </a:lvl1pPr>
            <a:lvl2pPr marL="742950" indent="-285750" defTabSz="966788">
              <a:defRPr sz="3200">
                <a:solidFill>
                  <a:srgbClr val="B80039"/>
                </a:solidFill>
                <a:latin typeface="Gill Sans MT" panose="020B0502020104020203" pitchFamily="34" charset="0"/>
                <a:ea typeface="ＭＳ Ｐゴシック" charset="-128"/>
              </a:defRPr>
            </a:lvl2pPr>
            <a:lvl3pPr marL="1143000" indent="-228600" defTabSz="966788">
              <a:defRPr sz="3200">
                <a:solidFill>
                  <a:srgbClr val="B80039"/>
                </a:solidFill>
                <a:latin typeface="Gill Sans MT" panose="020B0502020104020203" pitchFamily="34" charset="0"/>
                <a:ea typeface="ＭＳ Ｐゴシック" charset="-128"/>
              </a:defRPr>
            </a:lvl3pPr>
            <a:lvl4pPr marL="1600200" indent="-228600" defTabSz="966788">
              <a:defRPr sz="3200">
                <a:solidFill>
                  <a:srgbClr val="B80039"/>
                </a:solidFill>
                <a:latin typeface="Gill Sans MT" panose="020B0502020104020203" pitchFamily="34" charset="0"/>
                <a:ea typeface="ＭＳ Ｐゴシック" charset="-128"/>
              </a:defRPr>
            </a:lvl4pPr>
            <a:lvl5pPr marL="2057400" indent="-228600" defTabSz="966788">
              <a:defRPr sz="3200">
                <a:solidFill>
                  <a:srgbClr val="B80039"/>
                </a:solidFill>
                <a:latin typeface="Gill Sans MT" panose="020B0502020104020203" pitchFamily="34" charset="0"/>
                <a:ea typeface="ＭＳ Ｐゴシック" charset="-128"/>
              </a:defRPr>
            </a:lvl5pPr>
            <a:lvl6pPr marL="2514600" indent="-228600" defTabSz="966788" eaLnBrk="0" fontAlgn="base" hangingPunct="0">
              <a:spcBef>
                <a:spcPct val="0"/>
              </a:spcBef>
              <a:spcAft>
                <a:spcPct val="0"/>
              </a:spcAft>
              <a:defRPr sz="3200">
                <a:solidFill>
                  <a:srgbClr val="B80039"/>
                </a:solidFill>
                <a:latin typeface="Gill Sans MT" panose="020B0502020104020203" pitchFamily="34" charset="0"/>
                <a:ea typeface="ＭＳ Ｐゴシック" charset="-128"/>
              </a:defRPr>
            </a:lvl6pPr>
            <a:lvl7pPr marL="2971800" indent="-228600" defTabSz="966788" eaLnBrk="0" fontAlgn="base" hangingPunct="0">
              <a:spcBef>
                <a:spcPct val="0"/>
              </a:spcBef>
              <a:spcAft>
                <a:spcPct val="0"/>
              </a:spcAft>
              <a:defRPr sz="3200">
                <a:solidFill>
                  <a:srgbClr val="B80039"/>
                </a:solidFill>
                <a:latin typeface="Gill Sans MT" panose="020B0502020104020203" pitchFamily="34" charset="0"/>
                <a:ea typeface="ＭＳ Ｐゴシック" charset="-128"/>
              </a:defRPr>
            </a:lvl7pPr>
            <a:lvl8pPr marL="3429000" indent="-228600" defTabSz="966788" eaLnBrk="0" fontAlgn="base" hangingPunct="0">
              <a:spcBef>
                <a:spcPct val="0"/>
              </a:spcBef>
              <a:spcAft>
                <a:spcPct val="0"/>
              </a:spcAft>
              <a:defRPr sz="3200">
                <a:solidFill>
                  <a:srgbClr val="B80039"/>
                </a:solidFill>
                <a:latin typeface="Gill Sans MT" panose="020B0502020104020203" pitchFamily="34" charset="0"/>
                <a:ea typeface="ＭＳ Ｐゴシック" charset="-128"/>
              </a:defRPr>
            </a:lvl8pPr>
            <a:lvl9pPr marL="3886200" indent="-228600" defTabSz="966788" eaLnBrk="0" fontAlgn="base" hangingPunct="0">
              <a:spcBef>
                <a:spcPct val="0"/>
              </a:spcBef>
              <a:spcAft>
                <a:spcPct val="0"/>
              </a:spcAft>
              <a:defRPr sz="3200">
                <a:solidFill>
                  <a:srgbClr val="B80039"/>
                </a:solidFill>
                <a:latin typeface="Gill Sans MT" panose="020B0502020104020203" pitchFamily="34" charset="0"/>
                <a:ea typeface="ＭＳ Ｐゴシック" charset="-128"/>
              </a:defRPr>
            </a:lvl9pPr>
          </a:lstStyle>
          <a:p>
            <a:pPr>
              <a:defRPr/>
            </a:pPr>
            <a:fld id="{778EDF6E-7DC3-4975-BF9A-22139140EF46}" type="slidenum">
              <a:rPr lang="en-US" altLang="nl-NL" sz="1400">
                <a:solidFill>
                  <a:prstClr val="black"/>
                </a:solidFill>
                <a:latin typeface="Tahoma" panose="020B0604030504040204" pitchFamily="34" charset="0"/>
              </a:rPr>
              <a:pPr>
                <a:defRPr/>
              </a:pPr>
              <a:t>16</a:t>
            </a:fld>
            <a:endParaRPr lang="en-US" altLang="nl-NL" sz="1400">
              <a:solidFill>
                <a:prstClr val="black"/>
              </a:solidFill>
              <a:latin typeface="Tahoma" panose="020B0604030504040204" pitchFamily="34" charset="0"/>
            </a:endParaRPr>
          </a:p>
        </p:txBody>
      </p:sp>
    </p:spTree>
    <p:extLst>
      <p:ext uri="{BB962C8B-B14F-4D97-AF65-F5344CB8AC3E}">
        <p14:creationId xmlns:p14="http://schemas.microsoft.com/office/powerpoint/2010/main" val="1347744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26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latin typeface="Arial" panose="020B0604020202020204" pitchFamily="34" charset="0"/>
              <a:ea typeface="ＭＳ Ｐゴシック" charset="-128"/>
            </a:endParaRPr>
          </a:p>
        </p:txBody>
      </p:sp>
      <p:sp>
        <p:nvSpPr>
          <p:cNvPr id="26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rgbClr val="B80039"/>
                </a:solidFill>
                <a:latin typeface="Gill Sans MT" panose="020B0502020104020203" pitchFamily="34" charset="0"/>
                <a:ea typeface="ＭＳ Ｐゴシック" charset="-128"/>
              </a:defRPr>
            </a:lvl1pPr>
            <a:lvl2pPr marL="742950" indent="-285750" defTabSz="966788">
              <a:defRPr sz="3200">
                <a:solidFill>
                  <a:srgbClr val="B80039"/>
                </a:solidFill>
                <a:latin typeface="Gill Sans MT" panose="020B0502020104020203" pitchFamily="34" charset="0"/>
                <a:ea typeface="ＭＳ Ｐゴシック" charset="-128"/>
              </a:defRPr>
            </a:lvl2pPr>
            <a:lvl3pPr marL="1143000" indent="-228600" defTabSz="966788">
              <a:defRPr sz="3200">
                <a:solidFill>
                  <a:srgbClr val="B80039"/>
                </a:solidFill>
                <a:latin typeface="Gill Sans MT" panose="020B0502020104020203" pitchFamily="34" charset="0"/>
                <a:ea typeface="ＭＳ Ｐゴシック" charset="-128"/>
              </a:defRPr>
            </a:lvl3pPr>
            <a:lvl4pPr marL="1600200" indent="-228600" defTabSz="966788">
              <a:defRPr sz="3200">
                <a:solidFill>
                  <a:srgbClr val="B80039"/>
                </a:solidFill>
                <a:latin typeface="Gill Sans MT" panose="020B0502020104020203" pitchFamily="34" charset="0"/>
                <a:ea typeface="ＭＳ Ｐゴシック" charset="-128"/>
              </a:defRPr>
            </a:lvl4pPr>
            <a:lvl5pPr marL="2057400" indent="-228600" defTabSz="966788">
              <a:defRPr sz="3200">
                <a:solidFill>
                  <a:srgbClr val="B80039"/>
                </a:solidFill>
                <a:latin typeface="Gill Sans MT" panose="020B0502020104020203" pitchFamily="34" charset="0"/>
                <a:ea typeface="ＭＳ Ｐゴシック" charset="-128"/>
              </a:defRPr>
            </a:lvl5pPr>
            <a:lvl6pPr marL="2514600" indent="-228600" defTabSz="966788" eaLnBrk="0" fontAlgn="base" hangingPunct="0">
              <a:spcBef>
                <a:spcPct val="0"/>
              </a:spcBef>
              <a:spcAft>
                <a:spcPct val="0"/>
              </a:spcAft>
              <a:defRPr sz="3200">
                <a:solidFill>
                  <a:srgbClr val="B80039"/>
                </a:solidFill>
                <a:latin typeface="Gill Sans MT" panose="020B0502020104020203" pitchFamily="34" charset="0"/>
                <a:ea typeface="ＭＳ Ｐゴシック" charset="-128"/>
              </a:defRPr>
            </a:lvl6pPr>
            <a:lvl7pPr marL="2971800" indent="-228600" defTabSz="966788" eaLnBrk="0" fontAlgn="base" hangingPunct="0">
              <a:spcBef>
                <a:spcPct val="0"/>
              </a:spcBef>
              <a:spcAft>
                <a:spcPct val="0"/>
              </a:spcAft>
              <a:defRPr sz="3200">
                <a:solidFill>
                  <a:srgbClr val="B80039"/>
                </a:solidFill>
                <a:latin typeface="Gill Sans MT" panose="020B0502020104020203" pitchFamily="34" charset="0"/>
                <a:ea typeface="ＭＳ Ｐゴシック" charset="-128"/>
              </a:defRPr>
            </a:lvl7pPr>
            <a:lvl8pPr marL="3429000" indent="-228600" defTabSz="966788" eaLnBrk="0" fontAlgn="base" hangingPunct="0">
              <a:spcBef>
                <a:spcPct val="0"/>
              </a:spcBef>
              <a:spcAft>
                <a:spcPct val="0"/>
              </a:spcAft>
              <a:defRPr sz="3200">
                <a:solidFill>
                  <a:srgbClr val="B80039"/>
                </a:solidFill>
                <a:latin typeface="Gill Sans MT" panose="020B0502020104020203" pitchFamily="34" charset="0"/>
                <a:ea typeface="ＭＳ Ｐゴシック" charset="-128"/>
              </a:defRPr>
            </a:lvl8pPr>
            <a:lvl9pPr marL="3886200" indent="-228600" defTabSz="966788" eaLnBrk="0" fontAlgn="base" hangingPunct="0">
              <a:spcBef>
                <a:spcPct val="0"/>
              </a:spcBef>
              <a:spcAft>
                <a:spcPct val="0"/>
              </a:spcAft>
              <a:defRPr sz="3200">
                <a:solidFill>
                  <a:srgbClr val="B80039"/>
                </a:solidFill>
                <a:latin typeface="Gill Sans MT" panose="020B0502020104020203" pitchFamily="34" charset="0"/>
                <a:ea typeface="ＭＳ Ｐゴシック" charset="-128"/>
              </a:defRPr>
            </a:lvl9pPr>
          </a:lstStyle>
          <a:p>
            <a:pPr>
              <a:defRPr/>
            </a:pPr>
            <a:fld id="{5B1A79B1-6ACE-4FDA-A05F-97DAA43DEAF5}" type="slidenum">
              <a:rPr lang="en-US" altLang="nl-NL" sz="1400">
                <a:solidFill>
                  <a:prstClr val="black"/>
                </a:solidFill>
                <a:latin typeface="Tahoma" panose="020B0604030504040204" pitchFamily="34" charset="0"/>
              </a:rPr>
              <a:pPr>
                <a:defRPr/>
              </a:pPr>
              <a:t>17</a:t>
            </a:fld>
            <a:endParaRPr lang="en-US" altLang="nl-NL" sz="1400">
              <a:solidFill>
                <a:prstClr val="black"/>
              </a:solidFill>
              <a:latin typeface="Tahoma" panose="020B0604030504040204" pitchFamily="34" charset="0"/>
            </a:endParaRPr>
          </a:p>
        </p:txBody>
      </p:sp>
    </p:spTree>
    <p:extLst>
      <p:ext uri="{BB962C8B-B14F-4D97-AF65-F5344CB8AC3E}">
        <p14:creationId xmlns:p14="http://schemas.microsoft.com/office/powerpoint/2010/main" val="3698444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rgbClr val="B80039"/>
                </a:solidFill>
                <a:latin typeface="Gill Sans MT" panose="020B0502020104020203" pitchFamily="34" charset="0"/>
                <a:ea typeface="MS PGothic" panose="020B0600070205080204" pitchFamily="34" charset="-128"/>
              </a:defRPr>
            </a:lvl1pPr>
            <a:lvl2pPr marL="742950" indent="-285750" defTabSz="966788">
              <a:defRPr sz="3200">
                <a:solidFill>
                  <a:srgbClr val="B80039"/>
                </a:solidFill>
                <a:latin typeface="Gill Sans MT" panose="020B0502020104020203" pitchFamily="34" charset="0"/>
                <a:ea typeface="MS PGothic" panose="020B0600070205080204" pitchFamily="34" charset="-128"/>
              </a:defRPr>
            </a:lvl2pPr>
            <a:lvl3pPr marL="1143000" indent="-228600" defTabSz="966788">
              <a:defRPr sz="3200">
                <a:solidFill>
                  <a:srgbClr val="B80039"/>
                </a:solidFill>
                <a:latin typeface="Gill Sans MT" panose="020B0502020104020203" pitchFamily="34" charset="0"/>
                <a:ea typeface="MS PGothic" panose="020B0600070205080204" pitchFamily="34" charset="-128"/>
              </a:defRPr>
            </a:lvl3pPr>
            <a:lvl4pPr marL="1600200" indent="-228600" defTabSz="966788">
              <a:defRPr sz="3200">
                <a:solidFill>
                  <a:srgbClr val="B80039"/>
                </a:solidFill>
                <a:latin typeface="Gill Sans MT" panose="020B0502020104020203" pitchFamily="34" charset="0"/>
                <a:ea typeface="MS PGothic" panose="020B0600070205080204" pitchFamily="34" charset="-128"/>
              </a:defRPr>
            </a:lvl4pPr>
            <a:lvl5pPr marL="2057400" indent="-228600" defTabSz="966788">
              <a:defRPr sz="3200">
                <a:solidFill>
                  <a:srgbClr val="B80039"/>
                </a:solidFill>
                <a:latin typeface="Gill Sans MT" panose="020B0502020104020203" pitchFamily="34" charset="0"/>
                <a:ea typeface="MS PGothic" panose="020B0600070205080204" pitchFamily="34" charset="-128"/>
              </a:defRPr>
            </a:lvl5pPr>
            <a:lvl6pPr marL="2514600" indent="-228600" defTabSz="966788" eaLnBrk="0" fontAlgn="base" hangingPunct="0">
              <a:spcBef>
                <a:spcPct val="0"/>
              </a:spcBef>
              <a:spcAft>
                <a:spcPct val="0"/>
              </a:spcAft>
              <a:defRPr sz="3200">
                <a:solidFill>
                  <a:srgbClr val="B80039"/>
                </a:solidFill>
                <a:latin typeface="Gill Sans MT" panose="020B0502020104020203" pitchFamily="34" charset="0"/>
                <a:ea typeface="MS PGothic" panose="020B0600070205080204" pitchFamily="34" charset="-128"/>
              </a:defRPr>
            </a:lvl6pPr>
            <a:lvl7pPr marL="2971800" indent="-228600" defTabSz="966788" eaLnBrk="0" fontAlgn="base" hangingPunct="0">
              <a:spcBef>
                <a:spcPct val="0"/>
              </a:spcBef>
              <a:spcAft>
                <a:spcPct val="0"/>
              </a:spcAft>
              <a:defRPr sz="3200">
                <a:solidFill>
                  <a:srgbClr val="B80039"/>
                </a:solidFill>
                <a:latin typeface="Gill Sans MT" panose="020B0502020104020203" pitchFamily="34" charset="0"/>
                <a:ea typeface="MS PGothic" panose="020B0600070205080204" pitchFamily="34" charset="-128"/>
              </a:defRPr>
            </a:lvl7pPr>
            <a:lvl8pPr marL="3429000" indent="-228600" defTabSz="966788" eaLnBrk="0" fontAlgn="base" hangingPunct="0">
              <a:spcBef>
                <a:spcPct val="0"/>
              </a:spcBef>
              <a:spcAft>
                <a:spcPct val="0"/>
              </a:spcAft>
              <a:defRPr sz="3200">
                <a:solidFill>
                  <a:srgbClr val="B80039"/>
                </a:solidFill>
                <a:latin typeface="Gill Sans MT" panose="020B0502020104020203" pitchFamily="34" charset="0"/>
                <a:ea typeface="MS PGothic" panose="020B0600070205080204" pitchFamily="34" charset="-128"/>
              </a:defRPr>
            </a:lvl8pPr>
            <a:lvl9pPr marL="3886200" indent="-228600" defTabSz="966788" eaLnBrk="0" fontAlgn="base" hangingPunct="0">
              <a:spcBef>
                <a:spcPct val="0"/>
              </a:spcBef>
              <a:spcAft>
                <a:spcPct val="0"/>
              </a:spcAft>
              <a:defRPr sz="3200">
                <a:solidFill>
                  <a:srgbClr val="B80039"/>
                </a:solidFill>
                <a:latin typeface="Gill Sans MT" panose="020B0502020104020203" pitchFamily="34" charset="0"/>
                <a:ea typeface="MS PGothic" panose="020B0600070205080204" pitchFamily="34" charset="-128"/>
              </a:defRPr>
            </a:lvl9pPr>
          </a:lstStyle>
          <a:p>
            <a:fld id="{28B8E958-296F-4DD1-BD21-4A97FCC5E2EF}" type="slidenum">
              <a:rPr lang="en-US" altLang="nl-NL" sz="1400">
                <a:solidFill>
                  <a:schemeClr val="tx1"/>
                </a:solidFill>
                <a:latin typeface="Tahoma" panose="020B0604030504040204" pitchFamily="34" charset="0"/>
              </a:rPr>
              <a:pPr/>
              <a:t>18</a:t>
            </a:fld>
            <a:endParaRPr lang="en-US" altLang="nl-NL" sz="1400">
              <a:solidFill>
                <a:schemeClr val="tx1"/>
              </a:solidFill>
              <a:latin typeface="Tahoma" panose="020B0604030504040204" pitchFamily="34"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sz="1200" b="0" i="0" u="none" strike="noStrike" kern="1200" baseline="0" dirty="0">
                <a:solidFill>
                  <a:schemeClr val="tx1"/>
                </a:solidFill>
                <a:latin typeface="+mn-lt"/>
                <a:ea typeface="+mn-ea"/>
                <a:cs typeface="+mn-cs"/>
              </a:rPr>
              <a:t>The </a:t>
            </a:r>
            <a:r>
              <a:rPr lang="nl-NL" sz="1200" b="0" i="0" u="none" strike="noStrike" kern="1200" baseline="0" dirty="0" err="1">
                <a:solidFill>
                  <a:schemeClr val="tx1"/>
                </a:solidFill>
                <a:latin typeface="+mn-lt"/>
                <a:ea typeface="+mn-ea"/>
                <a:cs typeface="+mn-cs"/>
              </a:rPr>
              <a:t>Gaussian</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blur</a:t>
            </a:r>
            <a:r>
              <a:rPr lang="nl-NL" sz="1200" b="0" i="0" u="none" strike="noStrike" kern="1200" baseline="0" dirty="0">
                <a:solidFill>
                  <a:schemeClr val="tx1"/>
                </a:solidFill>
                <a:latin typeface="+mn-lt"/>
                <a:ea typeface="+mn-ea"/>
                <a:cs typeface="+mn-cs"/>
              </a:rPr>
              <a:t> filter is </a:t>
            </a:r>
            <a:r>
              <a:rPr lang="nl-NL" sz="1200" b="0" i="0" u="none" strike="noStrike" kern="1200" baseline="0" dirty="0" err="1">
                <a:solidFill>
                  <a:schemeClr val="tx1"/>
                </a:solidFill>
                <a:latin typeface="+mn-lt"/>
                <a:ea typeface="+mn-ea"/>
                <a:cs typeface="+mn-cs"/>
              </a:rPr>
              <a:t>the</a:t>
            </a:r>
            <a:r>
              <a:rPr lang="nl-NL" sz="1200" b="0" i="0" u="none" strike="noStrike" kern="1200" baseline="0" dirty="0">
                <a:solidFill>
                  <a:schemeClr val="tx1"/>
                </a:solidFill>
                <a:latin typeface="+mn-lt"/>
                <a:ea typeface="+mn-ea"/>
                <a:cs typeface="+mn-cs"/>
              </a:rPr>
              <a:t> best-</a:t>
            </a:r>
            <a:r>
              <a:rPr lang="nl-NL" sz="1200" b="0" i="0" u="none" strike="noStrike" kern="1200" baseline="0" dirty="0" err="1">
                <a:solidFill>
                  <a:schemeClr val="tx1"/>
                </a:solidFill>
                <a:latin typeface="+mn-lt"/>
                <a:ea typeface="+mn-ea"/>
                <a:cs typeface="+mn-cs"/>
              </a:rPr>
              <a:t>known</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example</a:t>
            </a:r>
            <a:r>
              <a:rPr lang="nl-NL" sz="1200" b="0" i="0" u="none" strike="noStrike" kern="1200" baseline="0" dirty="0">
                <a:solidFill>
                  <a:schemeClr val="tx1"/>
                </a:solidFill>
                <a:latin typeface="+mn-lt"/>
                <a:ea typeface="+mn-ea"/>
                <a:cs typeface="+mn-cs"/>
              </a:rPr>
              <a:t> of a LPF </a:t>
            </a:r>
            <a:r>
              <a:rPr lang="nl-NL" sz="1200" b="0" i="0" u="none" strike="noStrike" kern="1200" baseline="0" dirty="0" err="1">
                <a:solidFill>
                  <a:schemeClr val="tx1"/>
                </a:solidFill>
                <a:latin typeface="+mn-lt"/>
                <a:ea typeface="+mn-ea"/>
                <a:cs typeface="+mn-cs"/>
              </a:rPr>
              <a:t>implemented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with</a:t>
            </a:r>
            <a:r>
              <a:rPr lang="nl-NL" sz="1200" b="0" i="0" u="none" strike="noStrike" kern="1200" baseline="0" dirty="0">
                <a:solidFill>
                  <a:schemeClr val="tx1"/>
                </a:solidFill>
                <a:latin typeface="+mn-lt"/>
                <a:ea typeface="+mn-ea"/>
                <a:cs typeface="+mn-cs"/>
              </a:rPr>
              <a:t> a </a:t>
            </a:r>
            <a:r>
              <a:rPr lang="nl-NL" sz="1200" b="0" i="0" u="none" strike="noStrike" kern="1200" baseline="0" dirty="0" err="1">
                <a:solidFill>
                  <a:schemeClr val="tx1"/>
                </a:solidFill>
                <a:latin typeface="+mn-lt"/>
                <a:ea typeface="+mn-ea"/>
                <a:cs typeface="+mn-cs"/>
              </a:rPr>
              <a:t>nonuniform</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kernel</a:t>
            </a:r>
            <a:r>
              <a:rPr lang="nl-NL" sz="1200" b="0" i="0" u="none" strike="noStrike" kern="1200" baseline="0" dirty="0">
                <a:solidFill>
                  <a:schemeClr val="tx1"/>
                </a:solidFill>
                <a:latin typeface="+mn-lt"/>
                <a:ea typeface="+mn-ea"/>
                <a:cs typeface="+mn-cs"/>
              </a:rPr>
              <a:t>. The </a:t>
            </a:r>
            <a:r>
              <a:rPr lang="nl-NL" sz="1200" b="0" i="0" u="none" strike="noStrike" kern="1200" baseline="0" dirty="0" err="1">
                <a:solidFill>
                  <a:schemeClr val="tx1"/>
                </a:solidFill>
                <a:latin typeface="+mn-lt"/>
                <a:ea typeface="+mn-ea"/>
                <a:cs typeface="+mn-cs"/>
              </a:rPr>
              <a:t>mask</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coefficients</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for</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the</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Gaussian</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blur</a:t>
            </a:r>
            <a:r>
              <a:rPr lang="nl-NL" sz="1200" b="0" i="0" u="none" strike="noStrike" kern="1200" baseline="0" dirty="0">
                <a:solidFill>
                  <a:schemeClr val="tx1"/>
                </a:solidFill>
                <a:latin typeface="+mn-lt"/>
                <a:ea typeface="+mn-ea"/>
                <a:cs typeface="+mn-cs"/>
              </a:rPr>
              <a:t> filter are samples </a:t>
            </a:r>
            <a:r>
              <a:rPr lang="nl-NL" sz="1200" b="0" i="0" u="none" strike="noStrike" kern="1200" baseline="0" dirty="0" err="1">
                <a:solidFill>
                  <a:schemeClr val="tx1"/>
                </a:solidFill>
                <a:latin typeface="+mn-lt"/>
                <a:ea typeface="+mn-ea"/>
                <a:cs typeface="+mn-cs"/>
              </a:rPr>
              <a:t>from</a:t>
            </a:r>
            <a:r>
              <a:rPr lang="nl-NL" sz="1200" b="0" i="0" u="none" strike="noStrike" kern="1200" baseline="0" dirty="0">
                <a:solidFill>
                  <a:schemeClr val="tx1"/>
                </a:solidFill>
                <a:latin typeface="+mn-lt"/>
                <a:ea typeface="+mn-ea"/>
                <a:cs typeface="+mn-cs"/>
              </a:rPr>
              <a:t> a 2D </a:t>
            </a:r>
            <a:r>
              <a:rPr lang="nl-NL" sz="1200" b="0" i="0" u="none" strike="noStrike" kern="1200" baseline="0" dirty="0" err="1">
                <a:solidFill>
                  <a:schemeClr val="tx1"/>
                </a:solidFill>
                <a:latin typeface="+mn-lt"/>
                <a:ea typeface="+mn-ea"/>
                <a:cs typeface="+mn-cs"/>
              </a:rPr>
              <a:t>Gaussian</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function</a:t>
            </a:r>
            <a:r>
              <a:rPr lang="nl-NL" sz="1200" b="0" i="0" u="none" strike="noStrike" kern="1200" baseline="0" dirty="0">
                <a:solidFill>
                  <a:schemeClr val="tx1"/>
                </a:solidFill>
                <a:latin typeface="+mn-lt"/>
                <a:ea typeface="+mn-ea"/>
                <a:cs typeface="+mn-cs"/>
              </a:rPr>
              <a:t>.</a:t>
            </a:r>
          </a:p>
          <a:p>
            <a:r>
              <a:rPr lang="nl-NL" sz="1200" b="0" i="0" u="none" strike="noStrike" kern="1200" baseline="0" dirty="0">
                <a:solidFill>
                  <a:schemeClr val="tx1"/>
                </a:solidFill>
                <a:latin typeface="+mn-lt"/>
                <a:ea typeface="+mn-ea"/>
                <a:cs typeface="+mn-cs"/>
              </a:rPr>
              <a:t>The parameter sigma </a:t>
            </a:r>
            <a:r>
              <a:rPr lang="nl-NL" sz="1200" b="0" i="0" u="none" strike="noStrike" kern="1200" baseline="0" dirty="0" err="1">
                <a:solidFill>
                  <a:schemeClr val="tx1"/>
                </a:solidFill>
                <a:latin typeface="+mn-lt"/>
                <a:ea typeface="+mn-ea"/>
                <a:cs typeface="+mn-cs"/>
              </a:rPr>
              <a:t>controls</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the</a:t>
            </a:r>
            <a:r>
              <a:rPr lang="nl-NL" sz="1200" b="0" i="0" u="none" strike="noStrike" kern="1200" baseline="0" dirty="0">
                <a:solidFill>
                  <a:schemeClr val="tx1"/>
                </a:solidFill>
                <a:latin typeface="+mn-lt"/>
                <a:ea typeface="+mn-ea"/>
                <a:cs typeface="+mn-cs"/>
              </a:rPr>
              <a:t> overall </a:t>
            </a:r>
            <a:r>
              <a:rPr lang="nl-NL" sz="1200" b="0" i="0" u="none" strike="noStrike" kern="1200" baseline="0" dirty="0" err="1">
                <a:solidFill>
                  <a:schemeClr val="tx1"/>
                </a:solidFill>
                <a:latin typeface="+mn-lt"/>
                <a:ea typeface="+mn-ea"/>
                <a:cs typeface="+mn-cs"/>
              </a:rPr>
              <a:t>shape</a:t>
            </a:r>
            <a:r>
              <a:rPr lang="nl-NL" sz="1200" b="0" i="0" u="none" strike="noStrike" kern="1200" baseline="0" dirty="0">
                <a:solidFill>
                  <a:schemeClr val="tx1"/>
                </a:solidFill>
                <a:latin typeface="+mn-lt"/>
                <a:ea typeface="+mn-ea"/>
                <a:cs typeface="+mn-cs"/>
              </a:rPr>
              <a:t> of </a:t>
            </a:r>
            <a:r>
              <a:rPr lang="nl-NL" sz="1200" b="0" i="0" u="none" strike="noStrike" kern="1200" baseline="0" dirty="0" err="1">
                <a:solidFill>
                  <a:schemeClr val="tx1"/>
                </a:solidFill>
                <a:latin typeface="+mn-lt"/>
                <a:ea typeface="+mn-ea"/>
                <a:cs typeface="+mn-cs"/>
              </a:rPr>
              <a:t>the</a:t>
            </a:r>
            <a:r>
              <a:rPr lang="nl-NL" sz="1200" b="0" i="0" u="none" strike="noStrike" kern="1200" baseline="0" dirty="0">
                <a:solidFill>
                  <a:schemeClr val="tx1"/>
                </a:solidFill>
                <a:latin typeface="+mn-lt"/>
                <a:ea typeface="+mn-ea"/>
                <a:cs typeface="+mn-cs"/>
              </a:rPr>
              <a:t> curve: </a:t>
            </a:r>
            <a:r>
              <a:rPr lang="nl-NL" sz="1200" b="0" i="0" u="none" strike="noStrike" kern="1200" baseline="0" dirty="0" err="1">
                <a:solidFill>
                  <a:schemeClr val="tx1"/>
                </a:solidFill>
                <a:latin typeface="+mn-lt"/>
                <a:ea typeface="+mn-ea"/>
                <a:cs typeface="+mn-cs"/>
              </a:rPr>
              <a:t>the</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larger</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the</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value</a:t>
            </a:r>
            <a:r>
              <a:rPr lang="nl-NL" sz="1200" b="0" i="0" u="none" strike="noStrike" kern="1200" baseline="0" dirty="0">
                <a:solidFill>
                  <a:schemeClr val="tx1"/>
                </a:solidFill>
                <a:latin typeface="+mn-lt"/>
                <a:ea typeface="+mn-ea"/>
                <a:cs typeface="+mn-cs"/>
              </a:rPr>
              <a:t> of sigma, </a:t>
            </a:r>
            <a:r>
              <a:rPr lang="nl-NL" sz="1200" b="0" i="0" u="none" strike="noStrike" kern="1200" baseline="0" dirty="0" err="1">
                <a:solidFill>
                  <a:schemeClr val="tx1"/>
                </a:solidFill>
                <a:latin typeface="+mn-lt"/>
                <a:ea typeface="+mn-ea"/>
                <a:cs typeface="+mn-cs"/>
              </a:rPr>
              <a:t>the</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flatter</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the</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resulting</a:t>
            </a:r>
            <a:r>
              <a:rPr lang="nl-NL" sz="1200" b="0" i="0" u="none" strike="noStrike" kern="1200" baseline="0" dirty="0">
                <a:solidFill>
                  <a:schemeClr val="tx1"/>
                </a:solidFill>
                <a:latin typeface="+mn-lt"/>
                <a:ea typeface="+mn-ea"/>
                <a:cs typeface="+mn-cs"/>
              </a:rPr>
              <a:t> curve.</a:t>
            </a:r>
          </a:p>
          <a:p>
            <a:endParaRPr lang="nl-NL" sz="1200" b="0" i="0" u="none" strike="noStrike" kern="1200" baseline="0" dirty="0">
              <a:solidFill>
                <a:schemeClr val="tx1"/>
              </a:solidFill>
              <a:latin typeface="+mn-lt"/>
              <a:ea typeface="+mn-ea"/>
              <a:cs typeface="+mn-cs"/>
            </a:endParaRPr>
          </a:p>
          <a:p>
            <a:r>
              <a:rPr lang="nl-NL" sz="1200" b="0" i="0" u="none" strike="noStrike" kern="1200" baseline="0">
                <a:solidFill>
                  <a:schemeClr val="tx1"/>
                </a:solidFill>
                <a:latin typeface="+mn-lt"/>
                <a:ea typeface="+mn-ea"/>
                <a:cs typeface="+mn-cs"/>
              </a:rPr>
              <a:t>Source: http://dev.theomader.com/gaussian-kernel-calculator/</a:t>
            </a:r>
            <a:endParaRPr lang="nl-NL" sz="1200" b="0" i="0" u="none" strike="noStrike" kern="1200" baseline="0" dirty="0">
              <a:solidFill>
                <a:schemeClr val="tx1"/>
              </a:solidFill>
              <a:latin typeface="+mn-lt"/>
              <a:ea typeface="+mn-ea"/>
              <a:cs typeface="+mn-cs"/>
            </a:endParaRPr>
          </a:p>
          <a:p>
            <a:endParaRPr lang="nl-NL" altLang="nl-NL" dirty="0">
              <a:latin typeface="Arial" panose="020B0604020202020204" pitchFamily="34" charset="0"/>
            </a:endParaRPr>
          </a:p>
        </p:txBody>
      </p:sp>
    </p:spTree>
    <p:extLst>
      <p:ext uri="{BB962C8B-B14F-4D97-AF65-F5344CB8AC3E}">
        <p14:creationId xmlns:p14="http://schemas.microsoft.com/office/powerpoint/2010/main" val="242228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kern="1200" dirty="0">
                <a:solidFill>
                  <a:schemeClr val="tx1"/>
                </a:solidFill>
                <a:effectLst/>
                <a:latin typeface="+mn-lt"/>
                <a:ea typeface="+mn-ea"/>
                <a:cs typeface="+mn-cs"/>
              </a:rPr>
              <a:t>The general formula of a line is the well-known equation, where </a:t>
            </a:r>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denotes the slope, while </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is the point where the line crosses the y-axis. Although this is a simple and easy-to-use formula, vertical lines cannot be described with it. Now have a look at the following image:</a:t>
            </a:r>
          </a:p>
          <a:p>
            <a:r>
              <a:rPr lang="en-US" sz="1200" b="0" i="0" kern="1200" dirty="0">
                <a:solidFill>
                  <a:schemeClr val="tx1"/>
                </a:solidFill>
                <a:effectLst/>
                <a:latin typeface="+mn-lt"/>
                <a:ea typeface="+mn-ea"/>
                <a:cs typeface="+mn-cs"/>
              </a:rPr>
              <a:t>Here a polar coordinate describes the line: </a:t>
            </a:r>
            <a:r>
              <a:rPr lang="en-US" sz="1200" b="0" i="1" kern="1200" dirty="0">
                <a:solidFill>
                  <a:schemeClr val="tx1"/>
                </a:solidFill>
                <a:effectLst/>
                <a:latin typeface="+mn-lt"/>
                <a:ea typeface="+mn-ea"/>
                <a:cs typeface="+mn-cs"/>
              </a:rPr>
              <a:t>r</a:t>
            </a:r>
            <a:r>
              <a:rPr lang="en-US" sz="1200" b="0" i="0" kern="1200" dirty="0">
                <a:solidFill>
                  <a:schemeClr val="tx1"/>
                </a:solidFill>
                <a:effectLst/>
                <a:latin typeface="+mn-lt"/>
                <a:ea typeface="+mn-ea"/>
                <a:cs typeface="+mn-cs"/>
              </a:rPr>
              <a:t> is the distance of the origin and the line, while </a:t>
            </a:r>
            <a:r>
              <a:rPr lang="en-US" sz="1200" b="0" i="1" kern="1200" dirty="0">
                <a:solidFill>
                  <a:schemeClr val="tx1"/>
                </a:solidFill>
                <a:effectLst/>
                <a:latin typeface="+mn-lt"/>
                <a:ea typeface="+mn-ea"/>
                <a:cs typeface="+mn-cs"/>
              </a:rPr>
              <a:t>θ</a:t>
            </a:r>
            <a:r>
              <a:rPr lang="en-US" sz="1200" b="0" i="0" kern="1200" dirty="0">
                <a:solidFill>
                  <a:schemeClr val="tx1"/>
                </a:solidFill>
                <a:effectLst/>
                <a:latin typeface="+mn-lt"/>
                <a:ea typeface="+mn-ea"/>
                <a:cs typeface="+mn-cs"/>
              </a:rPr>
              <a:t> is the angle of the vector pointing from the pole to the closest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point of the line. Using these notations, the equation of the line becomes the following:</a:t>
            </a:r>
          </a:p>
          <a:p>
            <a:endParaRPr lang="en-US" sz="1200" b="0" i="0" kern="1200" dirty="0">
              <a:solidFill>
                <a:schemeClr val="tx1"/>
              </a:solidFill>
              <a:effectLst/>
              <a:latin typeface="+mn-lt"/>
              <a:ea typeface="+mn-ea"/>
              <a:cs typeface="+mn-cs"/>
            </a:endParaRPr>
          </a:p>
          <a:p>
            <a:br>
              <a:rPr lang="en-US" dirty="0"/>
            </a:br>
            <a:r>
              <a:rPr lang="en-US" dirty="0"/>
              <a:t>a = delta y / delta x</a:t>
            </a:r>
          </a:p>
          <a:p>
            <a:endParaRPr lang="en-US" dirty="0"/>
          </a:p>
          <a:p>
            <a:r>
              <a:rPr lang="en-US" dirty="0" err="1"/>
              <a:t>x,y</a:t>
            </a:r>
            <a:r>
              <a:rPr lang="en-US" baseline="0" dirty="0"/>
              <a:t> = </a:t>
            </a:r>
            <a:r>
              <a:rPr lang="en-US" baseline="0" dirty="0" err="1"/>
              <a:t>cartesisch</a:t>
            </a:r>
            <a:r>
              <a:rPr lang="en-US" baseline="0" dirty="0"/>
              <a:t> </a:t>
            </a:r>
            <a:r>
              <a:rPr lang="en-US" baseline="0" dirty="0" err="1"/>
              <a:t>coordinaten</a:t>
            </a:r>
            <a:r>
              <a:rPr lang="en-US" baseline="0" dirty="0"/>
              <a:t> </a:t>
            </a:r>
            <a:r>
              <a:rPr lang="en-US" baseline="0" dirty="0" err="1"/>
              <a:t>stelsen</a:t>
            </a:r>
            <a:endParaRPr lang="en-US" baseline="0" dirty="0"/>
          </a:p>
          <a:p>
            <a:endParaRPr lang="en-US" baseline="0" dirty="0"/>
          </a:p>
          <a:p>
            <a:r>
              <a:rPr lang="en-US" sz="1200" b="0" i="0" kern="1200" dirty="0">
                <a:solidFill>
                  <a:schemeClr val="tx1"/>
                </a:solidFill>
                <a:effectLst/>
                <a:latin typeface="+mn-lt"/>
                <a:ea typeface="+mn-ea"/>
                <a:cs typeface="+mn-cs"/>
              </a:rPr>
              <a:t>Suppose, that we have an arbitrary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point on an image. To get all possible lines going through it, simply rotate a line crossing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from 0 to 180 degrees: as </a:t>
            </a:r>
            <a:r>
              <a:rPr lang="en-US" sz="1200" b="0" i="1" kern="1200" dirty="0">
                <a:solidFill>
                  <a:schemeClr val="tx1"/>
                </a:solidFill>
                <a:effectLst/>
                <a:latin typeface="+mn-lt"/>
                <a:ea typeface="+mn-ea"/>
                <a:cs typeface="+mn-cs"/>
              </a:rPr>
              <a:t>θ</a:t>
            </a:r>
            <a:r>
              <a:rPr lang="en-US" sz="1200" b="0" i="0" kern="1200" dirty="0">
                <a:solidFill>
                  <a:schemeClr val="tx1"/>
                </a:solidFill>
                <a:effectLst/>
                <a:latin typeface="+mn-lt"/>
                <a:ea typeface="+mn-ea"/>
                <a:cs typeface="+mn-cs"/>
              </a:rPr>
              <a:t> changes </a:t>
            </a:r>
            <a:r>
              <a:rPr lang="en-US" sz="1200" b="0" i="1" kern="1200" dirty="0">
                <a:solidFill>
                  <a:schemeClr val="tx1"/>
                </a:solidFill>
                <a:effectLst/>
                <a:latin typeface="+mn-lt"/>
                <a:ea typeface="+mn-ea"/>
                <a:cs typeface="+mn-cs"/>
              </a:rPr>
              <a:t>r</a:t>
            </a:r>
            <a:r>
              <a:rPr lang="en-US" sz="1200" b="0" i="0" kern="1200" dirty="0">
                <a:solidFill>
                  <a:schemeClr val="tx1"/>
                </a:solidFill>
                <a:effectLst/>
                <a:latin typeface="+mn-lt"/>
                <a:ea typeface="+mn-ea"/>
                <a:cs typeface="+mn-cs"/>
              </a:rPr>
              <a:t> will change too.</a:t>
            </a:r>
            <a:endParaRPr lang="nl-NL" dirty="0"/>
          </a:p>
        </p:txBody>
      </p:sp>
      <p:sp>
        <p:nvSpPr>
          <p:cNvPr id="4" name="Tijdelijke aanduiding voor dianummer 3"/>
          <p:cNvSpPr>
            <a:spLocks noGrp="1"/>
          </p:cNvSpPr>
          <p:nvPr>
            <p:ph type="sldNum" sz="quarter" idx="10"/>
          </p:nvPr>
        </p:nvSpPr>
        <p:spPr/>
        <p:txBody>
          <a:bodyPr/>
          <a:lstStyle/>
          <a:p>
            <a:fld id="{5AF9CB19-5085-4DFD-81E9-8110661A6480}" type="slidenum">
              <a:rPr lang="nl-NL" smtClean="0">
                <a:solidFill>
                  <a:prstClr val="black"/>
                </a:solidFill>
              </a:rPr>
              <a:pPr/>
              <a:t>20</a:t>
            </a:fld>
            <a:endParaRPr lang="nl-NL">
              <a:solidFill>
                <a:prstClr val="black"/>
              </a:solidFill>
            </a:endParaRPr>
          </a:p>
        </p:txBody>
      </p:sp>
    </p:spTree>
    <p:extLst>
      <p:ext uri="{BB962C8B-B14F-4D97-AF65-F5344CB8AC3E}">
        <p14:creationId xmlns:p14="http://schemas.microsoft.com/office/powerpoint/2010/main" val="3303204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kern="1200" dirty="0">
                <a:solidFill>
                  <a:schemeClr val="tx1"/>
                </a:solidFill>
                <a:effectLst/>
                <a:latin typeface="+mn-lt"/>
                <a:ea typeface="+mn-ea"/>
                <a:cs typeface="+mn-cs"/>
              </a:rPr>
              <a:t>The general formula of a line is the well-known equation, where </a:t>
            </a:r>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denotes the slope, while </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is the point where the line crosses the y-axis. Although this is a simple and easy-to-use formula, vertical lines cannot be described with it. Now have a look at the following image:</a:t>
            </a:r>
          </a:p>
          <a:p>
            <a:r>
              <a:rPr lang="en-US" sz="1200" b="0" i="0" kern="1200" dirty="0">
                <a:solidFill>
                  <a:schemeClr val="tx1"/>
                </a:solidFill>
                <a:effectLst/>
                <a:latin typeface="+mn-lt"/>
                <a:ea typeface="+mn-ea"/>
                <a:cs typeface="+mn-cs"/>
              </a:rPr>
              <a:t>Here a polar coordinate describes the line: </a:t>
            </a:r>
            <a:r>
              <a:rPr lang="en-US" sz="1200" b="0" i="1" kern="1200" dirty="0">
                <a:solidFill>
                  <a:schemeClr val="tx1"/>
                </a:solidFill>
                <a:effectLst/>
                <a:latin typeface="+mn-lt"/>
                <a:ea typeface="+mn-ea"/>
                <a:cs typeface="+mn-cs"/>
              </a:rPr>
              <a:t>r</a:t>
            </a:r>
            <a:r>
              <a:rPr lang="en-US" sz="1200" b="0" i="0" kern="1200" dirty="0">
                <a:solidFill>
                  <a:schemeClr val="tx1"/>
                </a:solidFill>
                <a:effectLst/>
                <a:latin typeface="+mn-lt"/>
                <a:ea typeface="+mn-ea"/>
                <a:cs typeface="+mn-cs"/>
              </a:rPr>
              <a:t> is the distance of the origin and the line, while </a:t>
            </a:r>
            <a:r>
              <a:rPr lang="en-US" sz="1200" b="0" i="1" kern="1200" dirty="0">
                <a:solidFill>
                  <a:schemeClr val="tx1"/>
                </a:solidFill>
                <a:effectLst/>
                <a:latin typeface="+mn-lt"/>
                <a:ea typeface="+mn-ea"/>
                <a:cs typeface="+mn-cs"/>
              </a:rPr>
              <a:t>θ</a:t>
            </a:r>
            <a:r>
              <a:rPr lang="en-US" sz="1200" b="0" i="0" kern="1200" dirty="0">
                <a:solidFill>
                  <a:schemeClr val="tx1"/>
                </a:solidFill>
                <a:effectLst/>
                <a:latin typeface="+mn-lt"/>
                <a:ea typeface="+mn-ea"/>
                <a:cs typeface="+mn-cs"/>
              </a:rPr>
              <a:t> is the angle of the vector pointing from the pole to the closest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point of the line. Using these notations, the equation of the line becomes the following:</a:t>
            </a:r>
          </a:p>
          <a:p>
            <a:endParaRPr lang="en-US" sz="1200" b="0" i="0" kern="1200" dirty="0">
              <a:solidFill>
                <a:schemeClr val="tx1"/>
              </a:solidFill>
              <a:effectLst/>
              <a:latin typeface="+mn-lt"/>
              <a:ea typeface="+mn-ea"/>
              <a:cs typeface="+mn-cs"/>
            </a:endParaRPr>
          </a:p>
          <a:p>
            <a:br>
              <a:rPr lang="en-US" dirty="0"/>
            </a:br>
            <a:r>
              <a:rPr lang="en-US" dirty="0"/>
              <a:t>a = delta y / delta x</a:t>
            </a:r>
          </a:p>
          <a:p>
            <a:endParaRPr lang="en-US" dirty="0"/>
          </a:p>
          <a:p>
            <a:r>
              <a:rPr lang="en-US" dirty="0" err="1"/>
              <a:t>x,y</a:t>
            </a:r>
            <a:r>
              <a:rPr lang="en-US" baseline="0" dirty="0"/>
              <a:t> = </a:t>
            </a:r>
            <a:r>
              <a:rPr lang="en-US" baseline="0" dirty="0" err="1"/>
              <a:t>cartesisch</a:t>
            </a:r>
            <a:r>
              <a:rPr lang="en-US" baseline="0" dirty="0"/>
              <a:t> </a:t>
            </a:r>
            <a:r>
              <a:rPr lang="en-US" baseline="0" dirty="0" err="1"/>
              <a:t>coordinaten</a:t>
            </a:r>
            <a:r>
              <a:rPr lang="en-US" baseline="0" dirty="0"/>
              <a:t> </a:t>
            </a:r>
            <a:r>
              <a:rPr lang="en-US" baseline="0" dirty="0" err="1"/>
              <a:t>stelsen</a:t>
            </a:r>
            <a:endParaRPr lang="en-US" baseline="0" dirty="0"/>
          </a:p>
          <a:p>
            <a:endParaRPr lang="en-US" baseline="0" dirty="0"/>
          </a:p>
          <a:p>
            <a:r>
              <a:rPr lang="en-US" sz="1200" b="0" i="0" kern="1200" dirty="0">
                <a:solidFill>
                  <a:schemeClr val="tx1"/>
                </a:solidFill>
                <a:effectLst/>
                <a:latin typeface="+mn-lt"/>
                <a:ea typeface="+mn-ea"/>
                <a:cs typeface="+mn-cs"/>
              </a:rPr>
              <a:t>Suppose, that we have an arbitrary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point on an image. To get all possible lines going through it, simply rotate a line crossing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from 0 to 180 degrees: as </a:t>
            </a:r>
            <a:r>
              <a:rPr lang="en-US" sz="1200" b="0" i="1" kern="1200" dirty="0">
                <a:solidFill>
                  <a:schemeClr val="tx1"/>
                </a:solidFill>
                <a:effectLst/>
                <a:latin typeface="+mn-lt"/>
                <a:ea typeface="+mn-ea"/>
                <a:cs typeface="+mn-cs"/>
              </a:rPr>
              <a:t>θ</a:t>
            </a:r>
            <a:r>
              <a:rPr lang="en-US" sz="1200" b="0" i="0" kern="1200" dirty="0">
                <a:solidFill>
                  <a:schemeClr val="tx1"/>
                </a:solidFill>
                <a:effectLst/>
                <a:latin typeface="+mn-lt"/>
                <a:ea typeface="+mn-ea"/>
                <a:cs typeface="+mn-cs"/>
              </a:rPr>
              <a:t> changes </a:t>
            </a:r>
            <a:r>
              <a:rPr lang="en-US" sz="1200" b="0" i="1" kern="1200" dirty="0">
                <a:solidFill>
                  <a:schemeClr val="tx1"/>
                </a:solidFill>
                <a:effectLst/>
                <a:latin typeface="+mn-lt"/>
                <a:ea typeface="+mn-ea"/>
                <a:cs typeface="+mn-cs"/>
              </a:rPr>
              <a:t>r</a:t>
            </a:r>
            <a:r>
              <a:rPr lang="en-US" sz="1200" b="0" i="0" kern="1200" dirty="0">
                <a:solidFill>
                  <a:schemeClr val="tx1"/>
                </a:solidFill>
                <a:effectLst/>
                <a:latin typeface="+mn-lt"/>
                <a:ea typeface="+mn-ea"/>
                <a:cs typeface="+mn-cs"/>
              </a:rPr>
              <a:t> will change too.</a:t>
            </a:r>
            <a:endParaRPr lang="nl-NL" dirty="0"/>
          </a:p>
        </p:txBody>
      </p:sp>
      <p:sp>
        <p:nvSpPr>
          <p:cNvPr id="4" name="Tijdelijke aanduiding voor dianummer 3"/>
          <p:cNvSpPr>
            <a:spLocks noGrp="1"/>
          </p:cNvSpPr>
          <p:nvPr>
            <p:ph type="sldNum" sz="quarter" idx="10"/>
          </p:nvPr>
        </p:nvSpPr>
        <p:spPr/>
        <p:txBody>
          <a:bodyPr/>
          <a:lstStyle/>
          <a:p>
            <a:fld id="{5AF9CB19-5085-4DFD-81E9-8110661A6480}" type="slidenum">
              <a:rPr lang="nl-NL" smtClean="0">
                <a:solidFill>
                  <a:prstClr val="black"/>
                </a:solidFill>
              </a:rPr>
              <a:pPr/>
              <a:t>21</a:t>
            </a:fld>
            <a:endParaRPr lang="nl-NL">
              <a:solidFill>
                <a:prstClr val="black"/>
              </a:solidFill>
            </a:endParaRPr>
          </a:p>
        </p:txBody>
      </p:sp>
    </p:spTree>
    <p:extLst>
      <p:ext uri="{BB962C8B-B14F-4D97-AF65-F5344CB8AC3E}">
        <p14:creationId xmlns:p14="http://schemas.microsoft.com/office/powerpoint/2010/main" val="3567835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Een aha-erlebnis, letterlijk aha-ervaring, is een situatie waarin een persoon plotseling nieuwe inzichten verkrijgt. In zo’n situatie is men vaak geneigd "aha!, dus dat zit zo", of "aha!, zo kan het dus ook" te denken. De uitdrukking is Duits, maar in het Nederlands ingeburgerd.</a:t>
            </a:r>
            <a:endParaRPr lang="en-US" dirty="0"/>
          </a:p>
        </p:txBody>
      </p:sp>
      <p:sp>
        <p:nvSpPr>
          <p:cNvPr id="4" name="Slide Number Placeholder 3"/>
          <p:cNvSpPr>
            <a:spLocks noGrp="1"/>
          </p:cNvSpPr>
          <p:nvPr>
            <p:ph type="sldNum" sz="quarter" idx="5"/>
          </p:nvPr>
        </p:nvSpPr>
        <p:spPr/>
        <p:txBody>
          <a:bodyPr/>
          <a:lstStyle/>
          <a:p>
            <a:fld id="{AD6FBD04-DF56-4138-A6CC-77AE9DDF9766}" type="slidenum">
              <a:rPr lang="nl-NL" smtClean="0"/>
              <a:pPr/>
              <a:t>2</a:t>
            </a:fld>
            <a:endParaRPr lang="nl-NL"/>
          </a:p>
        </p:txBody>
      </p:sp>
    </p:spTree>
    <p:extLst>
      <p:ext uri="{BB962C8B-B14F-4D97-AF65-F5344CB8AC3E}">
        <p14:creationId xmlns:p14="http://schemas.microsoft.com/office/powerpoint/2010/main" val="3419264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6FBD04-DF56-4138-A6CC-77AE9DDF9766}" type="slidenum">
              <a:rPr lang="nl-NL" smtClean="0"/>
              <a:pPr/>
              <a:t>3</a:t>
            </a:fld>
            <a:endParaRPr lang="nl-NL"/>
          </a:p>
        </p:txBody>
      </p:sp>
    </p:spTree>
    <p:extLst>
      <p:ext uri="{BB962C8B-B14F-4D97-AF65-F5344CB8AC3E}">
        <p14:creationId xmlns:p14="http://schemas.microsoft.com/office/powerpoint/2010/main" val="3220330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1e </a:t>
            </a:r>
            <a:r>
              <a:rPr lang="en-US" dirty="0" err="1"/>
              <a:t>afgeleide</a:t>
            </a:r>
            <a:r>
              <a:rPr lang="en-US" dirty="0"/>
              <a:t> is de </a:t>
            </a:r>
            <a:r>
              <a:rPr lang="en-US" dirty="0" err="1"/>
              <a:t>helling</a:t>
            </a:r>
            <a:endParaRPr lang="en-US" dirty="0"/>
          </a:p>
          <a:p>
            <a:r>
              <a:rPr lang="en-US" dirty="0"/>
              <a:t>Statoil, </a:t>
            </a:r>
            <a:r>
              <a:rPr lang="en-US" dirty="0" err="1"/>
              <a:t>omzet</a:t>
            </a:r>
            <a:r>
              <a:rPr lang="en-US" dirty="0"/>
              <a:t> 100 </a:t>
            </a:r>
            <a:r>
              <a:rPr lang="en-US" dirty="0" err="1"/>
              <a:t>miljard</a:t>
            </a:r>
            <a:r>
              <a:rPr lang="en-US" dirty="0"/>
              <a:t> US$ </a:t>
            </a:r>
          </a:p>
        </p:txBody>
      </p:sp>
      <p:sp>
        <p:nvSpPr>
          <p:cNvPr id="4" name="Slide Number Placeholder 3"/>
          <p:cNvSpPr>
            <a:spLocks noGrp="1"/>
          </p:cNvSpPr>
          <p:nvPr>
            <p:ph type="sldNum" sz="quarter" idx="5"/>
          </p:nvPr>
        </p:nvSpPr>
        <p:spPr/>
        <p:txBody>
          <a:bodyPr/>
          <a:lstStyle/>
          <a:p>
            <a:fld id="{AD6FBD04-DF56-4138-A6CC-77AE9DDF9766}" type="slidenum">
              <a:rPr lang="nl-NL" smtClean="0"/>
              <a:pPr/>
              <a:t>4</a:t>
            </a:fld>
            <a:endParaRPr lang="nl-NL"/>
          </a:p>
        </p:txBody>
      </p:sp>
    </p:spTree>
    <p:extLst>
      <p:ext uri="{BB962C8B-B14F-4D97-AF65-F5344CB8AC3E}">
        <p14:creationId xmlns:p14="http://schemas.microsoft.com/office/powerpoint/2010/main" val="4235296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Hier</a:t>
            </a:r>
            <a:r>
              <a:rPr lang="en-US" dirty="0"/>
              <a:t> </a:t>
            </a:r>
            <a:r>
              <a:rPr lang="en-US" dirty="0" err="1"/>
              <a:t>zie</a:t>
            </a:r>
            <a:r>
              <a:rPr lang="en-US" dirty="0"/>
              <a:t> je de </a:t>
            </a:r>
            <a:r>
              <a:rPr lang="en-US" dirty="0" err="1"/>
              <a:t>versnellingssensor</a:t>
            </a:r>
            <a:r>
              <a:rPr lang="en-US" dirty="0"/>
              <a:t> </a:t>
            </a:r>
            <a:r>
              <a:rPr lang="en-US" dirty="0" err="1"/>
              <a:t>welke</a:t>
            </a:r>
            <a:r>
              <a:rPr lang="en-US" dirty="0"/>
              <a:t> </a:t>
            </a:r>
            <a:r>
              <a:rPr lang="en-US" dirty="0" err="1"/>
              <a:t>aan</a:t>
            </a:r>
            <a:r>
              <a:rPr lang="en-US" dirty="0"/>
              <a:t> </a:t>
            </a:r>
            <a:r>
              <a:rPr lang="en-US" dirty="0" err="1"/>
              <a:t>boord</a:t>
            </a:r>
            <a:r>
              <a:rPr lang="en-US" dirty="0"/>
              <a:t> is. </a:t>
            </a:r>
            <a:r>
              <a:rPr lang="en-US" dirty="0" err="1"/>
              <a:t>Deze</a:t>
            </a:r>
            <a:r>
              <a:rPr lang="en-US" dirty="0"/>
              <a:t> meet </a:t>
            </a:r>
            <a:r>
              <a:rPr lang="en-US" dirty="0" err="1"/>
              <a:t>rechtlijnige</a:t>
            </a:r>
            <a:r>
              <a:rPr lang="en-US" dirty="0"/>
              <a:t> </a:t>
            </a:r>
            <a:r>
              <a:rPr lang="en-US" dirty="0" err="1"/>
              <a:t>versnellingen</a:t>
            </a:r>
            <a:r>
              <a:rPr lang="en-US" dirty="0"/>
              <a:t> in x, y en z </a:t>
            </a:r>
            <a:r>
              <a:rPr lang="en-US" dirty="0" err="1"/>
              <a:t>richting</a:t>
            </a:r>
            <a:r>
              <a:rPr lang="en-US" dirty="0"/>
              <a:t>. </a:t>
            </a:r>
            <a:r>
              <a:rPr lang="en-US" dirty="0" err="1"/>
              <a:t>Daarnaast</a:t>
            </a:r>
            <a:r>
              <a:rPr lang="en-US" dirty="0"/>
              <a:t> </a:t>
            </a:r>
            <a:r>
              <a:rPr lang="en-US" dirty="0" err="1"/>
              <a:t>worden</a:t>
            </a:r>
            <a:r>
              <a:rPr lang="en-US" dirty="0"/>
              <a:t> </a:t>
            </a:r>
            <a:r>
              <a:rPr lang="en-US" dirty="0" err="1"/>
              <a:t>hoekversnellingen</a:t>
            </a:r>
            <a:r>
              <a:rPr lang="en-US" dirty="0"/>
              <a:t>, </a:t>
            </a:r>
            <a:r>
              <a:rPr lang="en-US" dirty="0" err="1"/>
              <a:t>ookwel</a:t>
            </a:r>
            <a:r>
              <a:rPr lang="en-US" dirty="0"/>
              <a:t> </a:t>
            </a:r>
            <a:r>
              <a:rPr lang="en-US" dirty="0" err="1"/>
              <a:t>rotatieversnellingen</a:t>
            </a:r>
            <a:r>
              <a:rPr lang="en-US" dirty="0"/>
              <a:t> </a:t>
            </a:r>
            <a:r>
              <a:rPr lang="en-US" dirty="0" err="1"/>
              <a:t>gemeten</a:t>
            </a:r>
            <a:r>
              <a:rPr lang="en-US" dirty="0"/>
              <a:t>. Door </a:t>
            </a:r>
            <a:r>
              <a:rPr lang="en-US" dirty="0" err="1"/>
              <a:t>dubbel</a:t>
            </a:r>
            <a:r>
              <a:rPr lang="en-US" dirty="0"/>
              <a:t> </a:t>
            </a:r>
            <a:r>
              <a:rPr lang="en-US" dirty="0" err="1"/>
              <a:t>te</a:t>
            </a:r>
            <a:r>
              <a:rPr lang="en-US" dirty="0"/>
              <a:t> </a:t>
            </a:r>
            <a:r>
              <a:rPr lang="en-US" dirty="0" err="1"/>
              <a:t>integreren</a:t>
            </a:r>
            <a:r>
              <a:rPr lang="en-US" dirty="0"/>
              <a:t> </a:t>
            </a:r>
            <a:r>
              <a:rPr lang="en-US" dirty="0" err="1"/>
              <a:t>krijg</a:t>
            </a:r>
            <a:r>
              <a:rPr lang="en-US" dirty="0"/>
              <a:t> je de </a:t>
            </a:r>
            <a:r>
              <a:rPr lang="en-US" dirty="0" err="1"/>
              <a:t>hoeken</a:t>
            </a:r>
            <a:r>
              <a:rPr lang="en-US" dirty="0"/>
              <a:t>. </a:t>
            </a:r>
            <a:r>
              <a:rPr lang="en-US" dirty="0" err="1"/>
              <a:t>Hieruit</a:t>
            </a:r>
            <a:r>
              <a:rPr lang="en-US" dirty="0"/>
              <a:t> </a:t>
            </a:r>
            <a:r>
              <a:rPr lang="en-US" dirty="0" err="1"/>
              <a:t>kun</a:t>
            </a:r>
            <a:r>
              <a:rPr lang="en-US" dirty="0"/>
              <a:t> je de </a:t>
            </a:r>
            <a:r>
              <a:rPr lang="en-US" dirty="0" err="1"/>
              <a:t>positie</a:t>
            </a:r>
            <a:r>
              <a:rPr lang="en-US" dirty="0"/>
              <a:t> van de boot </a:t>
            </a:r>
            <a:r>
              <a:rPr lang="en-US" dirty="0" err="1"/>
              <a:t>bepalen</a:t>
            </a:r>
            <a:r>
              <a:rPr lang="en-US" dirty="0"/>
              <a:t>. En </a:t>
            </a:r>
            <a:r>
              <a:rPr lang="en-US" dirty="0" err="1"/>
              <a:t>bepalen</a:t>
            </a:r>
            <a:r>
              <a:rPr lang="en-US" dirty="0"/>
              <a:t> of </a:t>
            </a:r>
            <a:r>
              <a:rPr lang="en-US" dirty="0" err="1"/>
              <a:t>deze</a:t>
            </a:r>
            <a:r>
              <a:rPr lang="en-US" dirty="0"/>
              <a:t> op </a:t>
            </a:r>
            <a:r>
              <a:rPr lang="en-US" dirty="0" err="1"/>
              <a:t>tijd</a:t>
            </a:r>
            <a:r>
              <a:rPr lang="en-US" dirty="0"/>
              <a:t> </a:t>
            </a:r>
            <a:r>
              <a:rPr lang="en-US" dirty="0" err="1"/>
              <a:t>voldoende</a:t>
            </a:r>
            <a:r>
              <a:rPr lang="en-US" dirty="0"/>
              <a:t> </a:t>
            </a:r>
            <a:r>
              <a:rPr lang="en-US" dirty="0" err="1"/>
              <a:t>afstand</a:t>
            </a:r>
            <a:r>
              <a:rPr lang="en-US" dirty="0"/>
              <a:t> van het </a:t>
            </a:r>
            <a:r>
              <a:rPr lang="en-US" dirty="0" err="1"/>
              <a:t>brandend</a:t>
            </a:r>
            <a:r>
              <a:rPr lang="en-US" dirty="0"/>
              <a:t> platform </a:t>
            </a:r>
            <a:r>
              <a:rPr lang="en-US" dirty="0" err="1"/>
              <a:t>heeft</a:t>
            </a:r>
            <a:r>
              <a:rPr lang="en-US" dirty="0"/>
              <a:t>.</a:t>
            </a:r>
          </a:p>
        </p:txBody>
      </p:sp>
      <p:sp>
        <p:nvSpPr>
          <p:cNvPr id="4" name="Slide Number Placeholder 3"/>
          <p:cNvSpPr>
            <a:spLocks noGrp="1"/>
          </p:cNvSpPr>
          <p:nvPr>
            <p:ph type="sldNum" sz="quarter" idx="5"/>
          </p:nvPr>
        </p:nvSpPr>
        <p:spPr/>
        <p:txBody>
          <a:bodyPr/>
          <a:lstStyle/>
          <a:p>
            <a:fld id="{AD6FBD04-DF56-4138-A6CC-77AE9DDF9766}" type="slidenum">
              <a:rPr lang="nl-NL" smtClean="0"/>
              <a:pPr/>
              <a:t>5</a:t>
            </a:fld>
            <a:endParaRPr lang="nl-NL"/>
          </a:p>
        </p:txBody>
      </p:sp>
    </p:spTree>
    <p:extLst>
      <p:ext uri="{BB962C8B-B14F-4D97-AF65-F5344CB8AC3E}">
        <p14:creationId xmlns:p14="http://schemas.microsoft.com/office/powerpoint/2010/main" val="3917405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6FBD04-DF56-4138-A6CC-77AE9DDF9766}" type="slidenum">
              <a:rPr lang="nl-NL" smtClean="0"/>
              <a:pPr/>
              <a:t>7</a:t>
            </a:fld>
            <a:endParaRPr lang="nl-NL"/>
          </a:p>
        </p:txBody>
      </p:sp>
    </p:spTree>
    <p:extLst>
      <p:ext uri="{BB962C8B-B14F-4D97-AF65-F5344CB8AC3E}">
        <p14:creationId xmlns:p14="http://schemas.microsoft.com/office/powerpoint/2010/main" val="2059365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Canny-</a:t>
            </a:r>
            <a:r>
              <a:rPr lang="en-US" dirty="0" err="1"/>
              <a:t>Deriche</a:t>
            </a:r>
            <a:r>
              <a:rPr lang="en-US" dirty="0"/>
              <a:t>, </a:t>
            </a:r>
            <a:r>
              <a:rPr lang="en-US" dirty="0" err="1"/>
              <a:t>Lanser</a:t>
            </a:r>
            <a:r>
              <a:rPr lang="en-US" dirty="0"/>
              <a:t>, and Sobel edge detectors; facet model and Steger line detectors with an accuracy of up to 1/50 pixel; subpixel color edge and line detectors; subpixel threshold.</a:t>
            </a:r>
            <a:br>
              <a:rPr lang="en-US" dirty="0"/>
            </a:br>
            <a:endParaRPr lang="nl-NL" dirty="0"/>
          </a:p>
        </p:txBody>
      </p:sp>
      <p:sp>
        <p:nvSpPr>
          <p:cNvPr id="4" name="Tijdelijke aanduiding voor dianummer 3"/>
          <p:cNvSpPr>
            <a:spLocks noGrp="1"/>
          </p:cNvSpPr>
          <p:nvPr>
            <p:ph type="sldNum" sz="quarter" idx="10"/>
          </p:nvPr>
        </p:nvSpPr>
        <p:spPr/>
        <p:txBody>
          <a:bodyPr/>
          <a:lstStyle/>
          <a:p>
            <a:fld id="{5AF9CB19-5085-4DFD-81E9-8110661A6480}" type="slidenum">
              <a:rPr lang="nl-NL" smtClean="0">
                <a:solidFill>
                  <a:prstClr val="black"/>
                </a:solidFill>
              </a:rPr>
              <a:pPr/>
              <a:t>11</a:t>
            </a:fld>
            <a:endParaRPr lang="nl-NL">
              <a:solidFill>
                <a:prstClr val="black"/>
              </a:solidFill>
            </a:endParaRPr>
          </a:p>
        </p:txBody>
      </p:sp>
    </p:spTree>
    <p:extLst>
      <p:ext uri="{BB962C8B-B14F-4D97-AF65-F5344CB8AC3E}">
        <p14:creationId xmlns:p14="http://schemas.microsoft.com/office/powerpoint/2010/main" val="294361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rgbClr val="B80039"/>
                </a:solidFill>
                <a:latin typeface="Gill Sans MT" panose="020B0502020104020203" pitchFamily="34" charset="0"/>
                <a:ea typeface="MS PGothic" panose="020B0600070205080204" pitchFamily="34" charset="-128"/>
              </a:defRPr>
            </a:lvl1pPr>
            <a:lvl2pPr marL="742950" indent="-285750" defTabSz="966788">
              <a:defRPr sz="3200">
                <a:solidFill>
                  <a:srgbClr val="B80039"/>
                </a:solidFill>
                <a:latin typeface="Gill Sans MT" panose="020B0502020104020203" pitchFamily="34" charset="0"/>
                <a:ea typeface="MS PGothic" panose="020B0600070205080204" pitchFamily="34" charset="-128"/>
              </a:defRPr>
            </a:lvl2pPr>
            <a:lvl3pPr marL="1143000" indent="-228600" defTabSz="966788">
              <a:defRPr sz="3200">
                <a:solidFill>
                  <a:srgbClr val="B80039"/>
                </a:solidFill>
                <a:latin typeface="Gill Sans MT" panose="020B0502020104020203" pitchFamily="34" charset="0"/>
                <a:ea typeface="MS PGothic" panose="020B0600070205080204" pitchFamily="34" charset="-128"/>
              </a:defRPr>
            </a:lvl3pPr>
            <a:lvl4pPr marL="1600200" indent="-228600" defTabSz="966788">
              <a:defRPr sz="3200">
                <a:solidFill>
                  <a:srgbClr val="B80039"/>
                </a:solidFill>
                <a:latin typeface="Gill Sans MT" panose="020B0502020104020203" pitchFamily="34" charset="0"/>
                <a:ea typeface="MS PGothic" panose="020B0600070205080204" pitchFamily="34" charset="-128"/>
              </a:defRPr>
            </a:lvl4pPr>
            <a:lvl5pPr marL="2057400" indent="-228600" defTabSz="966788">
              <a:defRPr sz="3200">
                <a:solidFill>
                  <a:srgbClr val="B80039"/>
                </a:solidFill>
                <a:latin typeface="Gill Sans MT" panose="020B0502020104020203" pitchFamily="34" charset="0"/>
                <a:ea typeface="MS PGothic" panose="020B0600070205080204" pitchFamily="34" charset="-128"/>
              </a:defRPr>
            </a:lvl5pPr>
            <a:lvl6pPr marL="2514600" indent="-228600" defTabSz="966788" eaLnBrk="0" fontAlgn="base" hangingPunct="0">
              <a:spcBef>
                <a:spcPct val="0"/>
              </a:spcBef>
              <a:spcAft>
                <a:spcPct val="0"/>
              </a:spcAft>
              <a:defRPr sz="3200">
                <a:solidFill>
                  <a:srgbClr val="B80039"/>
                </a:solidFill>
                <a:latin typeface="Gill Sans MT" panose="020B0502020104020203" pitchFamily="34" charset="0"/>
                <a:ea typeface="MS PGothic" panose="020B0600070205080204" pitchFamily="34" charset="-128"/>
              </a:defRPr>
            </a:lvl6pPr>
            <a:lvl7pPr marL="2971800" indent="-228600" defTabSz="966788" eaLnBrk="0" fontAlgn="base" hangingPunct="0">
              <a:spcBef>
                <a:spcPct val="0"/>
              </a:spcBef>
              <a:spcAft>
                <a:spcPct val="0"/>
              </a:spcAft>
              <a:defRPr sz="3200">
                <a:solidFill>
                  <a:srgbClr val="B80039"/>
                </a:solidFill>
                <a:latin typeface="Gill Sans MT" panose="020B0502020104020203" pitchFamily="34" charset="0"/>
                <a:ea typeface="MS PGothic" panose="020B0600070205080204" pitchFamily="34" charset="-128"/>
              </a:defRPr>
            </a:lvl7pPr>
            <a:lvl8pPr marL="3429000" indent="-228600" defTabSz="966788" eaLnBrk="0" fontAlgn="base" hangingPunct="0">
              <a:spcBef>
                <a:spcPct val="0"/>
              </a:spcBef>
              <a:spcAft>
                <a:spcPct val="0"/>
              </a:spcAft>
              <a:defRPr sz="3200">
                <a:solidFill>
                  <a:srgbClr val="B80039"/>
                </a:solidFill>
                <a:latin typeface="Gill Sans MT" panose="020B0502020104020203" pitchFamily="34" charset="0"/>
                <a:ea typeface="MS PGothic" panose="020B0600070205080204" pitchFamily="34" charset="-128"/>
              </a:defRPr>
            </a:lvl8pPr>
            <a:lvl9pPr marL="3886200" indent="-228600" defTabSz="966788" eaLnBrk="0" fontAlgn="base" hangingPunct="0">
              <a:spcBef>
                <a:spcPct val="0"/>
              </a:spcBef>
              <a:spcAft>
                <a:spcPct val="0"/>
              </a:spcAft>
              <a:defRPr sz="3200">
                <a:solidFill>
                  <a:srgbClr val="B80039"/>
                </a:solidFill>
                <a:latin typeface="Gill Sans MT" panose="020B0502020104020203" pitchFamily="34" charset="0"/>
                <a:ea typeface="MS PGothic" panose="020B0600070205080204" pitchFamily="34" charset="-128"/>
              </a:defRPr>
            </a:lvl9pPr>
          </a:lstStyle>
          <a:p>
            <a:fld id="{F29EAA31-BB89-47F3-907C-165118DD99F9}" type="slidenum">
              <a:rPr lang="en-US" altLang="nl-NL" sz="1400">
                <a:solidFill>
                  <a:schemeClr val="tx1"/>
                </a:solidFill>
                <a:latin typeface="Tahoma" panose="020B0604030504040204" pitchFamily="34" charset="0"/>
              </a:rPr>
              <a:pPr/>
              <a:t>12</a:t>
            </a:fld>
            <a:endParaRPr lang="en-US" altLang="nl-NL" sz="1400">
              <a:solidFill>
                <a:schemeClr val="tx1"/>
              </a:solidFill>
              <a:latin typeface="Tahoma" panose="020B0604030504040204" pitchFamily="34" charset="0"/>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l-NL" dirty="0">
                <a:latin typeface="Arial" panose="020B0604020202020204" pitchFamily="34" charset="0"/>
              </a:rPr>
              <a:t>The edges in the previous slides were noise-free. When the input image is corrupted</a:t>
            </a:r>
            <a:r>
              <a:rPr lang="en-US" altLang="nl-NL" baseline="0" dirty="0">
                <a:latin typeface="Arial" panose="020B0604020202020204" pitchFamily="34" charset="0"/>
              </a:rPr>
              <a:t> by noise, the first and second derivatives respond quite differently. Even modest noise levels – barely noticeable when you look at the original image or its profile- can render the second derivative results useless, whereas more pronounced noise levels will also impact the first derivative results to a point that they cannot be used for edge detection.</a:t>
            </a:r>
          </a:p>
          <a:p>
            <a:endParaRPr lang="en-US" altLang="nl-NL" baseline="0" dirty="0">
              <a:latin typeface="Arial" panose="020B0604020202020204" pitchFamily="34" charset="0"/>
            </a:endParaRPr>
          </a:p>
          <a:p>
            <a:endParaRPr lang="en-US" altLang="nl-NL" baseline="0" dirty="0">
              <a:latin typeface="Arial" panose="020B0604020202020204" pitchFamily="34" charset="0"/>
            </a:endParaRPr>
          </a:p>
          <a:p>
            <a:endParaRPr lang="nl-NL" altLang="nl-NL" dirty="0">
              <a:latin typeface="Arial" panose="020B0604020202020204" pitchFamily="34" charset="0"/>
            </a:endParaRPr>
          </a:p>
        </p:txBody>
      </p:sp>
    </p:spTree>
    <p:extLst>
      <p:ext uri="{BB962C8B-B14F-4D97-AF65-F5344CB8AC3E}">
        <p14:creationId xmlns:p14="http://schemas.microsoft.com/office/powerpoint/2010/main" val="646100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rgbClr val="B80039"/>
                </a:solidFill>
                <a:latin typeface="Gill Sans MT" panose="020B0502020104020203" pitchFamily="34" charset="0"/>
                <a:ea typeface="MS PGothic" panose="020B0600070205080204" pitchFamily="34" charset="-128"/>
              </a:defRPr>
            </a:lvl1pPr>
            <a:lvl2pPr marL="742950" indent="-285750" defTabSz="966788">
              <a:defRPr sz="3200">
                <a:solidFill>
                  <a:srgbClr val="B80039"/>
                </a:solidFill>
                <a:latin typeface="Gill Sans MT" panose="020B0502020104020203" pitchFamily="34" charset="0"/>
                <a:ea typeface="MS PGothic" panose="020B0600070205080204" pitchFamily="34" charset="-128"/>
              </a:defRPr>
            </a:lvl2pPr>
            <a:lvl3pPr marL="1143000" indent="-228600" defTabSz="966788">
              <a:defRPr sz="3200">
                <a:solidFill>
                  <a:srgbClr val="B80039"/>
                </a:solidFill>
                <a:latin typeface="Gill Sans MT" panose="020B0502020104020203" pitchFamily="34" charset="0"/>
                <a:ea typeface="MS PGothic" panose="020B0600070205080204" pitchFamily="34" charset="-128"/>
              </a:defRPr>
            </a:lvl3pPr>
            <a:lvl4pPr marL="1600200" indent="-228600" defTabSz="966788">
              <a:defRPr sz="3200">
                <a:solidFill>
                  <a:srgbClr val="B80039"/>
                </a:solidFill>
                <a:latin typeface="Gill Sans MT" panose="020B0502020104020203" pitchFamily="34" charset="0"/>
                <a:ea typeface="MS PGothic" panose="020B0600070205080204" pitchFamily="34" charset="-128"/>
              </a:defRPr>
            </a:lvl4pPr>
            <a:lvl5pPr marL="2057400" indent="-228600" defTabSz="966788">
              <a:defRPr sz="3200">
                <a:solidFill>
                  <a:srgbClr val="B80039"/>
                </a:solidFill>
                <a:latin typeface="Gill Sans MT" panose="020B0502020104020203" pitchFamily="34" charset="0"/>
                <a:ea typeface="MS PGothic" panose="020B0600070205080204" pitchFamily="34" charset="-128"/>
              </a:defRPr>
            </a:lvl5pPr>
            <a:lvl6pPr marL="2514600" indent="-228600" defTabSz="966788" eaLnBrk="0" fontAlgn="base" hangingPunct="0">
              <a:spcBef>
                <a:spcPct val="0"/>
              </a:spcBef>
              <a:spcAft>
                <a:spcPct val="0"/>
              </a:spcAft>
              <a:defRPr sz="3200">
                <a:solidFill>
                  <a:srgbClr val="B80039"/>
                </a:solidFill>
                <a:latin typeface="Gill Sans MT" panose="020B0502020104020203" pitchFamily="34" charset="0"/>
                <a:ea typeface="MS PGothic" panose="020B0600070205080204" pitchFamily="34" charset="-128"/>
              </a:defRPr>
            </a:lvl6pPr>
            <a:lvl7pPr marL="2971800" indent="-228600" defTabSz="966788" eaLnBrk="0" fontAlgn="base" hangingPunct="0">
              <a:spcBef>
                <a:spcPct val="0"/>
              </a:spcBef>
              <a:spcAft>
                <a:spcPct val="0"/>
              </a:spcAft>
              <a:defRPr sz="3200">
                <a:solidFill>
                  <a:srgbClr val="B80039"/>
                </a:solidFill>
                <a:latin typeface="Gill Sans MT" panose="020B0502020104020203" pitchFamily="34" charset="0"/>
                <a:ea typeface="MS PGothic" panose="020B0600070205080204" pitchFamily="34" charset="-128"/>
              </a:defRPr>
            </a:lvl7pPr>
            <a:lvl8pPr marL="3429000" indent="-228600" defTabSz="966788" eaLnBrk="0" fontAlgn="base" hangingPunct="0">
              <a:spcBef>
                <a:spcPct val="0"/>
              </a:spcBef>
              <a:spcAft>
                <a:spcPct val="0"/>
              </a:spcAft>
              <a:defRPr sz="3200">
                <a:solidFill>
                  <a:srgbClr val="B80039"/>
                </a:solidFill>
                <a:latin typeface="Gill Sans MT" panose="020B0502020104020203" pitchFamily="34" charset="0"/>
                <a:ea typeface="MS PGothic" panose="020B0600070205080204" pitchFamily="34" charset="-128"/>
              </a:defRPr>
            </a:lvl8pPr>
            <a:lvl9pPr marL="3886200" indent="-228600" defTabSz="966788" eaLnBrk="0" fontAlgn="base" hangingPunct="0">
              <a:spcBef>
                <a:spcPct val="0"/>
              </a:spcBef>
              <a:spcAft>
                <a:spcPct val="0"/>
              </a:spcAft>
              <a:defRPr sz="3200">
                <a:solidFill>
                  <a:srgbClr val="B80039"/>
                </a:solidFill>
                <a:latin typeface="Gill Sans MT" panose="020B0502020104020203" pitchFamily="34" charset="0"/>
                <a:ea typeface="MS PGothic" panose="020B0600070205080204" pitchFamily="34" charset="-128"/>
              </a:defRPr>
            </a:lvl9pPr>
          </a:lstStyle>
          <a:p>
            <a:fld id="{F29EAA31-BB89-47F3-907C-165118DD99F9}" type="slidenum">
              <a:rPr lang="en-US" altLang="nl-NL" sz="1400">
                <a:solidFill>
                  <a:schemeClr val="tx1"/>
                </a:solidFill>
                <a:latin typeface="Tahoma" panose="020B0604030504040204" pitchFamily="34" charset="0"/>
              </a:rPr>
              <a:pPr/>
              <a:t>13</a:t>
            </a:fld>
            <a:endParaRPr lang="en-US" altLang="nl-NL" sz="1400">
              <a:solidFill>
                <a:schemeClr val="tx1"/>
              </a:solidFill>
              <a:latin typeface="Tahoma" panose="020B0604030504040204" pitchFamily="34" charset="0"/>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l-NL" dirty="0">
                <a:latin typeface="Arial" panose="020B0604020202020204" pitchFamily="34" charset="0"/>
              </a:rPr>
              <a:t>The edges in the previous slides were noise-free. When the input image is corrupted</a:t>
            </a:r>
            <a:r>
              <a:rPr lang="en-US" altLang="nl-NL" baseline="0" dirty="0">
                <a:latin typeface="Arial" panose="020B0604020202020204" pitchFamily="34" charset="0"/>
              </a:rPr>
              <a:t> by noise, the first and second derivatives respond quite differently. Even modest noise levels – barely noticeable when you look at the original image or its profile- can render the second derivative results useless, whereas more pronounced noise levels will also impact the first derivative results to a point that they cannot be used for edge detection.</a:t>
            </a:r>
          </a:p>
          <a:p>
            <a:endParaRPr lang="en-US" altLang="nl-NL" baseline="0" dirty="0">
              <a:latin typeface="Arial" panose="020B0604020202020204" pitchFamily="34" charset="0"/>
            </a:endParaRPr>
          </a:p>
          <a:p>
            <a:endParaRPr lang="en-US" altLang="nl-NL" baseline="0" dirty="0">
              <a:latin typeface="Arial" panose="020B0604020202020204" pitchFamily="34" charset="0"/>
            </a:endParaRPr>
          </a:p>
          <a:p>
            <a:endParaRPr lang="nl-NL" altLang="nl-NL" dirty="0">
              <a:latin typeface="Arial" panose="020B0604020202020204" pitchFamily="34" charset="0"/>
            </a:endParaRPr>
          </a:p>
        </p:txBody>
      </p:sp>
    </p:spTree>
    <p:extLst>
      <p:ext uri="{BB962C8B-B14F-4D97-AF65-F5344CB8AC3E}">
        <p14:creationId xmlns:p14="http://schemas.microsoft.com/office/powerpoint/2010/main" val="2289496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pic>
        <p:nvPicPr>
          <p:cNvPr id="21" name="Afbeelding 4">
            <a:extLst>
              <a:ext uri="{FF2B5EF4-FFF2-40B4-BE49-F238E27FC236}">
                <a16:creationId xmlns:a16="http://schemas.microsoft.com/office/drawing/2014/main" id="{3E43DDCB-339E-4C3A-9E9E-C22943510D3B}"/>
              </a:ext>
            </a:extLst>
          </p:cNvPr>
          <p:cNvPicPr>
            <a:picLocks noChangeAspect="1"/>
          </p:cNvPicPr>
          <p:nvPr/>
        </p:nvPicPr>
        <p:blipFill>
          <a:blip r:embed="rId2"/>
          <a:stretch>
            <a:fillRect/>
          </a:stretch>
        </p:blipFill>
        <p:spPr>
          <a:xfrm>
            <a:off x="4043906" y="1624875"/>
            <a:ext cx="3997787" cy="2545109"/>
          </a:xfrm>
          <a:prstGeom prst="rect">
            <a:avLst/>
          </a:prstGeom>
        </p:spPr>
      </p:pic>
      <p:sp>
        <p:nvSpPr>
          <p:cNvPr id="27" name="Tijdelijke aanduiding voor tekst 26">
            <a:extLst>
              <a:ext uri="{FF2B5EF4-FFF2-40B4-BE49-F238E27FC236}">
                <a16:creationId xmlns:a16="http://schemas.microsoft.com/office/drawing/2014/main" id="{62D72DF6-455F-49BB-BA77-CFB0EF824348}"/>
              </a:ext>
            </a:extLst>
          </p:cNvPr>
          <p:cNvSpPr>
            <a:spLocks noGrp="1"/>
          </p:cNvSpPr>
          <p:nvPr>
            <p:ph type="body" sz="quarter" idx="10" hasCustomPrompt="1"/>
          </p:nvPr>
        </p:nvSpPr>
        <p:spPr>
          <a:xfrm>
            <a:off x="669925" y="1884363"/>
            <a:ext cx="7839075" cy="3089275"/>
          </a:xfrm>
        </p:spPr>
        <p:txBody>
          <a:bodyPr>
            <a:normAutofit/>
          </a:bodyPr>
          <a:lstStyle>
            <a:lvl1pPr marL="0" indent="0">
              <a:buNone/>
              <a:defRPr lang="en-GB" sz="6750" b="1" i="0" u="none" strike="noStrike" cap="none" spc="0" baseline="0" dirty="0">
                <a:ln>
                  <a:noFill/>
                </a:ln>
                <a:solidFill>
                  <a:srgbClr val="000000"/>
                </a:solidFill>
                <a:uFillTx/>
                <a:latin typeface="Avenir Next Condensed"/>
                <a:ea typeface="Avenir Next Condensed"/>
                <a:cs typeface="Avenir Next Condensed"/>
                <a:sym typeface="Helvetica Neue Medium"/>
              </a:defRPr>
            </a:lvl1pPr>
          </a:lstStyle>
          <a:p>
            <a:pPr lvl="0"/>
            <a:r>
              <a:rPr lang="nl-NL" sz="6750" dirty="0">
                <a:latin typeface="Avenir Next Condensed"/>
              </a:rPr>
              <a:t>VOORBEELD VAN EEN TITEL_</a:t>
            </a:r>
            <a:endParaRPr lang="en-GB" dirty="0"/>
          </a:p>
        </p:txBody>
      </p:sp>
      <p:sp>
        <p:nvSpPr>
          <p:cNvPr id="29" name="Tijdelijke aanduiding voor tekst 28">
            <a:extLst>
              <a:ext uri="{FF2B5EF4-FFF2-40B4-BE49-F238E27FC236}">
                <a16:creationId xmlns:a16="http://schemas.microsoft.com/office/drawing/2014/main" id="{FDED8E11-341A-45D2-85B1-F7C4DB53232E}"/>
              </a:ext>
            </a:extLst>
          </p:cNvPr>
          <p:cNvSpPr>
            <a:spLocks noGrp="1"/>
          </p:cNvSpPr>
          <p:nvPr>
            <p:ph type="body" sz="quarter" idx="11" hasCustomPrompt="1"/>
          </p:nvPr>
        </p:nvSpPr>
        <p:spPr>
          <a:xfrm>
            <a:off x="669925" y="5095875"/>
            <a:ext cx="7839075" cy="1009650"/>
          </a:xfrm>
        </p:spPr>
        <p:txBody>
          <a:bodyPr>
            <a:normAutofit/>
          </a:bodyPr>
          <a:lstStyle>
            <a:lvl1pPr marL="0" indent="0">
              <a:buNone/>
              <a:defRPr lang="en-GB" sz="3300" b="0" i="0" u="none" strike="noStrike" cap="none" spc="0" baseline="0" dirty="0">
                <a:ln>
                  <a:noFill/>
                </a:ln>
                <a:solidFill>
                  <a:srgbClr val="000000"/>
                </a:solidFill>
                <a:uFillTx/>
                <a:latin typeface="Avenir Next Condensed"/>
                <a:ea typeface="Avenir Next Condensed Medium"/>
                <a:cs typeface="Avenir Next Condensed Medium"/>
                <a:sym typeface="Avenir Next Condensed Medium"/>
              </a:defRPr>
            </a:lvl1pPr>
          </a:lstStyle>
          <a:p>
            <a:pPr lvl="0"/>
            <a:r>
              <a:rPr lang="nl-NL" dirty="0"/>
              <a:t>VOORBEELD VAN EEN ONDERTITEL</a:t>
            </a:r>
            <a:endParaRPr lang="en-GB" dirty="0"/>
          </a:p>
        </p:txBody>
      </p:sp>
      <p:sp>
        <p:nvSpPr>
          <p:cNvPr id="34" name="Tijdelijke aanduiding voor tekst 33">
            <a:extLst>
              <a:ext uri="{FF2B5EF4-FFF2-40B4-BE49-F238E27FC236}">
                <a16:creationId xmlns:a16="http://schemas.microsoft.com/office/drawing/2014/main" id="{D9C3A310-643B-4139-9F62-77D06674713C}"/>
              </a:ext>
            </a:extLst>
          </p:cNvPr>
          <p:cNvSpPr>
            <a:spLocks noGrp="1"/>
          </p:cNvSpPr>
          <p:nvPr>
            <p:ph type="body" sz="quarter" idx="12" hasCustomPrompt="1"/>
          </p:nvPr>
        </p:nvSpPr>
        <p:spPr>
          <a:xfrm>
            <a:off x="669925" y="1196297"/>
            <a:ext cx="7844102" cy="588915"/>
          </a:xfrm>
        </p:spPr>
        <p:txBody>
          <a:bodyPr anchor="b">
            <a:noAutofit/>
          </a:bodyPr>
          <a:lstStyle>
            <a:lvl1pPr marL="0" indent="0">
              <a:buNone/>
              <a:defRPr lang="nl-NL" sz="2461" b="0" kern="1200" baseline="0" dirty="0" smtClean="0">
                <a:solidFill>
                  <a:srgbClr val="E50856"/>
                </a:solidFill>
                <a:latin typeface="Avenir Next Condensed"/>
                <a:ea typeface="Avenir Next Condensed Demi Bold"/>
                <a:cs typeface="Avenir Next Condensed Demi Bold"/>
                <a:sym typeface="Avenir Next Condensed Demi Bold"/>
              </a:defRPr>
            </a:lvl1pPr>
          </a:lstStyle>
          <a:p>
            <a:pPr lvl="0"/>
            <a:r>
              <a:rPr lang="nl-NL" dirty="0"/>
              <a:t>NAAM OPLEIDING/FACULTEIT</a:t>
            </a:r>
          </a:p>
        </p:txBody>
      </p:sp>
    </p:spTree>
    <p:extLst>
      <p:ext uri="{BB962C8B-B14F-4D97-AF65-F5344CB8AC3E}">
        <p14:creationId xmlns:p14="http://schemas.microsoft.com/office/powerpoint/2010/main" val="420602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5_Titel en Tekst">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F50177EE-ACA9-4FC5-BEF9-9131A50F2DBE}"/>
              </a:ext>
            </a:extLst>
          </p:cNvPr>
          <p:cNvSpPr>
            <a:spLocks noGrp="1"/>
          </p:cNvSpPr>
          <p:nvPr>
            <p:ph type="title" hasCustomPrompt="1"/>
          </p:nvPr>
        </p:nvSpPr>
        <p:spPr>
          <a:xfrm>
            <a:off x="628650" y="365127"/>
            <a:ext cx="7886700" cy="1033906"/>
          </a:xfrm>
        </p:spPr>
        <p:txBody>
          <a:bodyPr anchor="b">
            <a:normAutofit/>
          </a:bodyPr>
          <a:lstStyle>
            <a:lvl1pPr>
              <a:defRPr sz="2588" baseline="0">
                <a:solidFill>
                  <a:srgbClr val="E50856"/>
                </a:solidFill>
                <a:latin typeface="Avenir Next Condensed"/>
                <a:cs typeface="Arial" panose="020B0604020202020204" pitchFamily="34" charset="0"/>
              </a:defRPr>
            </a:lvl1pPr>
          </a:lstStyle>
          <a:p>
            <a:r>
              <a:rPr lang="nl-NL" dirty="0"/>
              <a:t>VOORBEELD VAN EEN ONDERWERP</a:t>
            </a:r>
            <a:endParaRPr lang="en-GB" dirty="0"/>
          </a:p>
        </p:txBody>
      </p:sp>
      <p:sp>
        <p:nvSpPr>
          <p:cNvPr id="24" name="Tijdelijke aanduiding voor tekst 23">
            <a:extLst>
              <a:ext uri="{FF2B5EF4-FFF2-40B4-BE49-F238E27FC236}">
                <a16:creationId xmlns:a16="http://schemas.microsoft.com/office/drawing/2014/main" id="{1BB83FB7-4001-4182-B381-73600F02BCC2}"/>
              </a:ext>
            </a:extLst>
          </p:cNvPr>
          <p:cNvSpPr>
            <a:spLocks noGrp="1"/>
          </p:cNvSpPr>
          <p:nvPr>
            <p:ph type="body" sz="quarter" idx="12" hasCustomPrompt="1"/>
          </p:nvPr>
        </p:nvSpPr>
        <p:spPr>
          <a:xfrm>
            <a:off x="633222" y="1534788"/>
            <a:ext cx="7886700" cy="4648200"/>
          </a:xfrm>
        </p:spPr>
        <p:txBody>
          <a:bodyPr>
            <a:normAutofit/>
          </a:bodyPr>
          <a:lstStyle>
            <a:lvl1pPr marL="0" indent="0">
              <a:spcBef>
                <a:spcPts val="563"/>
              </a:spcBef>
              <a:buFont typeface="Arial" panose="020B0604020202020204" pitchFamily="34" charset="0"/>
              <a:buNone/>
              <a:defRPr sz="1575" b="0">
                <a:latin typeface="Arial" panose="020B0604020202020204" pitchFamily="34" charset="0"/>
                <a:cs typeface="Arial" panose="020B0604020202020204" pitchFamily="34" charset="0"/>
              </a:defRPr>
            </a:lvl1pPr>
          </a:lstStyle>
          <a:p>
            <a:pPr lvl="0"/>
            <a:r>
              <a:rPr lang="nl-NL" dirty="0"/>
              <a:t>Voorbeeldtekst</a:t>
            </a:r>
            <a:endParaRPr lang="en-GB" dirty="0"/>
          </a:p>
        </p:txBody>
      </p:sp>
    </p:spTree>
    <p:extLst>
      <p:ext uri="{BB962C8B-B14F-4D97-AF65-F5344CB8AC3E}">
        <p14:creationId xmlns:p14="http://schemas.microsoft.com/office/powerpoint/2010/main" val="210850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6_Titel en Tekst">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F50177EE-ACA9-4FC5-BEF9-9131A50F2DBE}"/>
              </a:ext>
            </a:extLst>
          </p:cNvPr>
          <p:cNvSpPr>
            <a:spLocks noGrp="1"/>
          </p:cNvSpPr>
          <p:nvPr>
            <p:ph type="title" hasCustomPrompt="1"/>
          </p:nvPr>
        </p:nvSpPr>
        <p:spPr>
          <a:xfrm>
            <a:off x="628650" y="365127"/>
            <a:ext cx="7886700" cy="1033906"/>
          </a:xfrm>
        </p:spPr>
        <p:txBody>
          <a:bodyPr anchor="b">
            <a:normAutofit/>
          </a:bodyPr>
          <a:lstStyle>
            <a:lvl1pPr>
              <a:defRPr sz="2588" baseline="0">
                <a:solidFill>
                  <a:srgbClr val="E50856"/>
                </a:solidFill>
                <a:latin typeface="Avenir Next Condensed"/>
                <a:cs typeface="Arial" panose="020B0604020202020204" pitchFamily="34" charset="0"/>
              </a:defRPr>
            </a:lvl1pPr>
          </a:lstStyle>
          <a:p>
            <a:r>
              <a:rPr lang="nl-NL" dirty="0"/>
              <a:t>VOORBEELD VAN EEN ONDERWERP</a:t>
            </a:r>
            <a:endParaRPr lang="en-GB" dirty="0"/>
          </a:p>
        </p:txBody>
      </p:sp>
      <p:sp>
        <p:nvSpPr>
          <p:cNvPr id="24" name="Tijdelijke aanduiding voor tekst 23">
            <a:extLst>
              <a:ext uri="{FF2B5EF4-FFF2-40B4-BE49-F238E27FC236}">
                <a16:creationId xmlns:a16="http://schemas.microsoft.com/office/drawing/2014/main" id="{1BB83FB7-4001-4182-B381-73600F02BCC2}"/>
              </a:ext>
            </a:extLst>
          </p:cNvPr>
          <p:cNvSpPr>
            <a:spLocks noGrp="1"/>
          </p:cNvSpPr>
          <p:nvPr>
            <p:ph type="body" sz="quarter" idx="12" hasCustomPrompt="1"/>
          </p:nvPr>
        </p:nvSpPr>
        <p:spPr>
          <a:xfrm>
            <a:off x="633222" y="1534788"/>
            <a:ext cx="7886700" cy="4648200"/>
          </a:xfrm>
        </p:spPr>
        <p:txBody>
          <a:bodyPr>
            <a:normAutofit/>
          </a:bodyPr>
          <a:lstStyle>
            <a:lvl1pPr marL="0" indent="0">
              <a:spcBef>
                <a:spcPts val="563"/>
              </a:spcBef>
              <a:buFont typeface="Arial" panose="020B0604020202020204" pitchFamily="34" charset="0"/>
              <a:buNone/>
              <a:defRPr sz="1575" b="0">
                <a:latin typeface="Arial" panose="020B0604020202020204" pitchFamily="34" charset="0"/>
                <a:cs typeface="Arial" panose="020B0604020202020204" pitchFamily="34" charset="0"/>
              </a:defRPr>
            </a:lvl1pPr>
          </a:lstStyle>
          <a:p>
            <a:pPr lvl="0"/>
            <a:r>
              <a:rPr lang="nl-NL" dirty="0"/>
              <a:t>Voorbeeldtekst</a:t>
            </a:r>
            <a:endParaRPr lang="en-GB" dirty="0"/>
          </a:p>
        </p:txBody>
      </p:sp>
    </p:spTree>
    <p:extLst>
      <p:ext uri="{BB962C8B-B14F-4D97-AF65-F5344CB8AC3E}">
        <p14:creationId xmlns:p14="http://schemas.microsoft.com/office/powerpoint/2010/main" val="3439091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7_Titel en Tekst">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F50177EE-ACA9-4FC5-BEF9-9131A50F2DBE}"/>
              </a:ext>
            </a:extLst>
          </p:cNvPr>
          <p:cNvSpPr>
            <a:spLocks noGrp="1"/>
          </p:cNvSpPr>
          <p:nvPr>
            <p:ph type="title" hasCustomPrompt="1"/>
          </p:nvPr>
        </p:nvSpPr>
        <p:spPr>
          <a:xfrm>
            <a:off x="628650" y="365127"/>
            <a:ext cx="7886700" cy="1033906"/>
          </a:xfrm>
        </p:spPr>
        <p:txBody>
          <a:bodyPr anchor="b">
            <a:normAutofit/>
          </a:bodyPr>
          <a:lstStyle>
            <a:lvl1pPr>
              <a:defRPr sz="2588" baseline="0">
                <a:solidFill>
                  <a:srgbClr val="E50856"/>
                </a:solidFill>
                <a:latin typeface="Avenir Next Condensed"/>
                <a:cs typeface="Arial" panose="020B0604020202020204" pitchFamily="34" charset="0"/>
              </a:defRPr>
            </a:lvl1pPr>
          </a:lstStyle>
          <a:p>
            <a:r>
              <a:rPr lang="nl-NL" dirty="0"/>
              <a:t>VOORBEELD VAN EEN ONDERWERP</a:t>
            </a:r>
            <a:endParaRPr lang="en-GB" dirty="0"/>
          </a:p>
        </p:txBody>
      </p:sp>
      <p:sp>
        <p:nvSpPr>
          <p:cNvPr id="24" name="Tijdelijke aanduiding voor tekst 23">
            <a:extLst>
              <a:ext uri="{FF2B5EF4-FFF2-40B4-BE49-F238E27FC236}">
                <a16:creationId xmlns:a16="http://schemas.microsoft.com/office/drawing/2014/main" id="{1BB83FB7-4001-4182-B381-73600F02BCC2}"/>
              </a:ext>
            </a:extLst>
          </p:cNvPr>
          <p:cNvSpPr>
            <a:spLocks noGrp="1"/>
          </p:cNvSpPr>
          <p:nvPr>
            <p:ph type="body" sz="quarter" idx="12" hasCustomPrompt="1"/>
          </p:nvPr>
        </p:nvSpPr>
        <p:spPr>
          <a:xfrm>
            <a:off x="633222" y="1534788"/>
            <a:ext cx="7886700" cy="4648200"/>
          </a:xfrm>
        </p:spPr>
        <p:txBody>
          <a:bodyPr>
            <a:normAutofit/>
          </a:bodyPr>
          <a:lstStyle>
            <a:lvl1pPr marL="0" indent="0">
              <a:spcBef>
                <a:spcPts val="563"/>
              </a:spcBef>
              <a:buFont typeface="Arial" panose="020B0604020202020204" pitchFamily="34" charset="0"/>
              <a:buNone/>
              <a:defRPr sz="1575" b="0">
                <a:latin typeface="Arial" panose="020B0604020202020204" pitchFamily="34" charset="0"/>
                <a:cs typeface="Arial" panose="020B0604020202020204" pitchFamily="34" charset="0"/>
              </a:defRPr>
            </a:lvl1pPr>
          </a:lstStyle>
          <a:p>
            <a:pPr lvl="0"/>
            <a:r>
              <a:rPr lang="nl-NL" dirty="0"/>
              <a:t>Voorbeeldtekst</a:t>
            </a:r>
            <a:endParaRPr lang="en-GB" dirty="0"/>
          </a:p>
        </p:txBody>
      </p:sp>
    </p:spTree>
    <p:extLst>
      <p:ext uri="{BB962C8B-B14F-4D97-AF65-F5344CB8AC3E}">
        <p14:creationId xmlns:p14="http://schemas.microsoft.com/office/powerpoint/2010/main" val="3387521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8_Titel en Tekst">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F50177EE-ACA9-4FC5-BEF9-9131A50F2DBE}"/>
              </a:ext>
            </a:extLst>
          </p:cNvPr>
          <p:cNvSpPr>
            <a:spLocks noGrp="1"/>
          </p:cNvSpPr>
          <p:nvPr>
            <p:ph type="title" hasCustomPrompt="1"/>
          </p:nvPr>
        </p:nvSpPr>
        <p:spPr>
          <a:xfrm>
            <a:off x="628650" y="365127"/>
            <a:ext cx="7886700" cy="1033906"/>
          </a:xfrm>
        </p:spPr>
        <p:txBody>
          <a:bodyPr anchor="b">
            <a:normAutofit/>
          </a:bodyPr>
          <a:lstStyle>
            <a:lvl1pPr>
              <a:defRPr sz="2588" baseline="0">
                <a:solidFill>
                  <a:srgbClr val="E50856"/>
                </a:solidFill>
                <a:latin typeface="Avenir Next Condensed"/>
                <a:cs typeface="Arial" panose="020B0604020202020204" pitchFamily="34" charset="0"/>
              </a:defRPr>
            </a:lvl1pPr>
          </a:lstStyle>
          <a:p>
            <a:r>
              <a:rPr lang="nl-NL" dirty="0"/>
              <a:t>VOORBEELD VAN EEN ONDERWERP</a:t>
            </a:r>
            <a:endParaRPr lang="en-GB" dirty="0"/>
          </a:p>
        </p:txBody>
      </p:sp>
      <p:sp>
        <p:nvSpPr>
          <p:cNvPr id="24" name="Tijdelijke aanduiding voor tekst 23">
            <a:extLst>
              <a:ext uri="{FF2B5EF4-FFF2-40B4-BE49-F238E27FC236}">
                <a16:creationId xmlns:a16="http://schemas.microsoft.com/office/drawing/2014/main" id="{1BB83FB7-4001-4182-B381-73600F02BCC2}"/>
              </a:ext>
            </a:extLst>
          </p:cNvPr>
          <p:cNvSpPr>
            <a:spLocks noGrp="1"/>
          </p:cNvSpPr>
          <p:nvPr>
            <p:ph type="body" sz="quarter" idx="12" hasCustomPrompt="1"/>
          </p:nvPr>
        </p:nvSpPr>
        <p:spPr>
          <a:xfrm>
            <a:off x="633222" y="1534788"/>
            <a:ext cx="7886700" cy="4648200"/>
          </a:xfrm>
        </p:spPr>
        <p:txBody>
          <a:bodyPr>
            <a:normAutofit/>
          </a:bodyPr>
          <a:lstStyle>
            <a:lvl1pPr marL="0" indent="0">
              <a:spcBef>
                <a:spcPts val="563"/>
              </a:spcBef>
              <a:buFont typeface="Arial" panose="020B0604020202020204" pitchFamily="34" charset="0"/>
              <a:buNone/>
              <a:defRPr sz="1575" b="0">
                <a:latin typeface="Arial" panose="020B0604020202020204" pitchFamily="34" charset="0"/>
                <a:cs typeface="Arial" panose="020B0604020202020204" pitchFamily="34" charset="0"/>
              </a:defRPr>
            </a:lvl1pPr>
          </a:lstStyle>
          <a:p>
            <a:pPr lvl="0"/>
            <a:r>
              <a:rPr lang="nl-NL" dirty="0"/>
              <a:t>Voorbeeldtekst</a:t>
            </a:r>
            <a:endParaRPr lang="en-GB" dirty="0"/>
          </a:p>
        </p:txBody>
      </p:sp>
    </p:spTree>
    <p:extLst>
      <p:ext uri="{BB962C8B-B14F-4D97-AF65-F5344CB8AC3E}">
        <p14:creationId xmlns:p14="http://schemas.microsoft.com/office/powerpoint/2010/main" val="4064235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9_Titel en Tekst">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F50177EE-ACA9-4FC5-BEF9-9131A50F2DBE}"/>
              </a:ext>
            </a:extLst>
          </p:cNvPr>
          <p:cNvSpPr>
            <a:spLocks noGrp="1"/>
          </p:cNvSpPr>
          <p:nvPr>
            <p:ph type="title" hasCustomPrompt="1"/>
          </p:nvPr>
        </p:nvSpPr>
        <p:spPr>
          <a:xfrm>
            <a:off x="628650" y="365127"/>
            <a:ext cx="7886700" cy="1033906"/>
          </a:xfrm>
        </p:spPr>
        <p:txBody>
          <a:bodyPr anchor="b">
            <a:normAutofit/>
          </a:bodyPr>
          <a:lstStyle>
            <a:lvl1pPr>
              <a:defRPr sz="2588" baseline="0">
                <a:solidFill>
                  <a:srgbClr val="E50856"/>
                </a:solidFill>
                <a:latin typeface="Avenir Next Condensed"/>
                <a:cs typeface="Arial" panose="020B0604020202020204" pitchFamily="34" charset="0"/>
              </a:defRPr>
            </a:lvl1pPr>
          </a:lstStyle>
          <a:p>
            <a:r>
              <a:rPr lang="nl-NL" dirty="0"/>
              <a:t>VOORBEELD VAN EEN ONDERWERP</a:t>
            </a:r>
            <a:endParaRPr lang="en-GB" dirty="0"/>
          </a:p>
        </p:txBody>
      </p:sp>
      <p:sp>
        <p:nvSpPr>
          <p:cNvPr id="24" name="Tijdelijke aanduiding voor tekst 23">
            <a:extLst>
              <a:ext uri="{FF2B5EF4-FFF2-40B4-BE49-F238E27FC236}">
                <a16:creationId xmlns:a16="http://schemas.microsoft.com/office/drawing/2014/main" id="{1BB83FB7-4001-4182-B381-73600F02BCC2}"/>
              </a:ext>
            </a:extLst>
          </p:cNvPr>
          <p:cNvSpPr>
            <a:spLocks noGrp="1"/>
          </p:cNvSpPr>
          <p:nvPr>
            <p:ph type="body" sz="quarter" idx="12" hasCustomPrompt="1"/>
          </p:nvPr>
        </p:nvSpPr>
        <p:spPr>
          <a:xfrm>
            <a:off x="633222" y="1534788"/>
            <a:ext cx="7886700" cy="4648200"/>
          </a:xfrm>
        </p:spPr>
        <p:txBody>
          <a:bodyPr>
            <a:normAutofit/>
          </a:bodyPr>
          <a:lstStyle>
            <a:lvl1pPr marL="0" indent="0">
              <a:spcBef>
                <a:spcPts val="563"/>
              </a:spcBef>
              <a:buFont typeface="Arial" panose="020B0604020202020204" pitchFamily="34" charset="0"/>
              <a:buNone/>
              <a:defRPr sz="1575" b="0">
                <a:latin typeface="Arial" panose="020B0604020202020204" pitchFamily="34" charset="0"/>
                <a:cs typeface="Arial" panose="020B0604020202020204" pitchFamily="34" charset="0"/>
              </a:defRPr>
            </a:lvl1pPr>
          </a:lstStyle>
          <a:p>
            <a:pPr lvl="0"/>
            <a:r>
              <a:rPr lang="nl-NL" dirty="0"/>
              <a:t>Voorbeeldtekst</a:t>
            </a:r>
            <a:endParaRPr lang="en-GB" dirty="0"/>
          </a:p>
        </p:txBody>
      </p:sp>
    </p:spTree>
    <p:extLst>
      <p:ext uri="{BB962C8B-B14F-4D97-AF65-F5344CB8AC3E}">
        <p14:creationId xmlns:p14="http://schemas.microsoft.com/office/powerpoint/2010/main" val="3301898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0_Titel en Tekst">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F50177EE-ACA9-4FC5-BEF9-9131A50F2DBE}"/>
              </a:ext>
            </a:extLst>
          </p:cNvPr>
          <p:cNvSpPr>
            <a:spLocks noGrp="1"/>
          </p:cNvSpPr>
          <p:nvPr>
            <p:ph type="title" hasCustomPrompt="1"/>
          </p:nvPr>
        </p:nvSpPr>
        <p:spPr>
          <a:xfrm>
            <a:off x="628650" y="365127"/>
            <a:ext cx="7886700" cy="1033906"/>
          </a:xfrm>
        </p:spPr>
        <p:txBody>
          <a:bodyPr anchor="b">
            <a:normAutofit/>
          </a:bodyPr>
          <a:lstStyle>
            <a:lvl1pPr>
              <a:defRPr sz="2588" baseline="0">
                <a:solidFill>
                  <a:srgbClr val="E50856"/>
                </a:solidFill>
                <a:latin typeface="Avenir Next Condensed"/>
                <a:cs typeface="Arial" panose="020B0604020202020204" pitchFamily="34" charset="0"/>
              </a:defRPr>
            </a:lvl1pPr>
          </a:lstStyle>
          <a:p>
            <a:r>
              <a:rPr lang="nl-NL" dirty="0"/>
              <a:t>VOORBEELD VAN EEN ONDERWERP</a:t>
            </a:r>
            <a:endParaRPr lang="en-GB" dirty="0"/>
          </a:p>
        </p:txBody>
      </p:sp>
      <p:sp>
        <p:nvSpPr>
          <p:cNvPr id="24" name="Tijdelijke aanduiding voor tekst 23">
            <a:extLst>
              <a:ext uri="{FF2B5EF4-FFF2-40B4-BE49-F238E27FC236}">
                <a16:creationId xmlns:a16="http://schemas.microsoft.com/office/drawing/2014/main" id="{1BB83FB7-4001-4182-B381-73600F02BCC2}"/>
              </a:ext>
            </a:extLst>
          </p:cNvPr>
          <p:cNvSpPr>
            <a:spLocks noGrp="1"/>
          </p:cNvSpPr>
          <p:nvPr>
            <p:ph type="body" sz="quarter" idx="12" hasCustomPrompt="1"/>
          </p:nvPr>
        </p:nvSpPr>
        <p:spPr>
          <a:xfrm>
            <a:off x="633222" y="1534788"/>
            <a:ext cx="7886700" cy="4648200"/>
          </a:xfrm>
        </p:spPr>
        <p:txBody>
          <a:bodyPr>
            <a:normAutofit/>
          </a:bodyPr>
          <a:lstStyle>
            <a:lvl1pPr marL="0" indent="0">
              <a:spcBef>
                <a:spcPts val="563"/>
              </a:spcBef>
              <a:buFont typeface="Arial" panose="020B0604020202020204" pitchFamily="34" charset="0"/>
              <a:buNone/>
              <a:defRPr sz="1575" b="0">
                <a:latin typeface="Arial" panose="020B0604020202020204" pitchFamily="34" charset="0"/>
                <a:cs typeface="Arial" panose="020B0604020202020204" pitchFamily="34" charset="0"/>
              </a:defRPr>
            </a:lvl1pPr>
          </a:lstStyle>
          <a:p>
            <a:pPr lvl="0"/>
            <a:r>
              <a:rPr lang="nl-NL" dirty="0"/>
              <a:t>Voorbeeldtekst</a:t>
            </a:r>
            <a:endParaRPr lang="en-GB" dirty="0"/>
          </a:p>
        </p:txBody>
      </p:sp>
    </p:spTree>
    <p:extLst>
      <p:ext uri="{BB962C8B-B14F-4D97-AF65-F5344CB8AC3E}">
        <p14:creationId xmlns:p14="http://schemas.microsoft.com/office/powerpoint/2010/main" val="2802516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1_Titel en Tekst">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F50177EE-ACA9-4FC5-BEF9-9131A50F2DBE}"/>
              </a:ext>
            </a:extLst>
          </p:cNvPr>
          <p:cNvSpPr>
            <a:spLocks noGrp="1"/>
          </p:cNvSpPr>
          <p:nvPr>
            <p:ph type="title" hasCustomPrompt="1"/>
          </p:nvPr>
        </p:nvSpPr>
        <p:spPr>
          <a:xfrm>
            <a:off x="628650" y="365127"/>
            <a:ext cx="7886700" cy="1033906"/>
          </a:xfrm>
        </p:spPr>
        <p:txBody>
          <a:bodyPr anchor="b">
            <a:normAutofit/>
          </a:bodyPr>
          <a:lstStyle>
            <a:lvl1pPr>
              <a:defRPr sz="2588" baseline="0">
                <a:solidFill>
                  <a:srgbClr val="E50856"/>
                </a:solidFill>
                <a:latin typeface="Avenir Next Condensed"/>
                <a:cs typeface="Arial" panose="020B0604020202020204" pitchFamily="34" charset="0"/>
              </a:defRPr>
            </a:lvl1pPr>
          </a:lstStyle>
          <a:p>
            <a:r>
              <a:rPr lang="nl-NL" dirty="0"/>
              <a:t>VOORBEELD VAN EEN ONDERWERP</a:t>
            </a:r>
            <a:endParaRPr lang="en-GB" dirty="0"/>
          </a:p>
        </p:txBody>
      </p:sp>
      <p:sp>
        <p:nvSpPr>
          <p:cNvPr id="24" name="Tijdelijke aanduiding voor tekst 23">
            <a:extLst>
              <a:ext uri="{FF2B5EF4-FFF2-40B4-BE49-F238E27FC236}">
                <a16:creationId xmlns:a16="http://schemas.microsoft.com/office/drawing/2014/main" id="{1BB83FB7-4001-4182-B381-73600F02BCC2}"/>
              </a:ext>
            </a:extLst>
          </p:cNvPr>
          <p:cNvSpPr>
            <a:spLocks noGrp="1"/>
          </p:cNvSpPr>
          <p:nvPr>
            <p:ph type="body" sz="quarter" idx="12" hasCustomPrompt="1"/>
          </p:nvPr>
        </p:nvSpPr>
        <p:spPr>
          <a:xfrm>
            <a:off x="633222" y="1534788"/>
            <a:ext cx="7886700" cy="4648200"/>
          </a:xfrm>
        </p:spPr>
        <p:txBody>
          <a:bodyPr>
            <a:normAutofit/>
          </a:bodyPr>
          <a:lstStyle>
            <a:lvl1pPr marL="0" indent="0">
              <a:spcBef>
                <a:spcPts val="563"/>
              </a:spcBef>
              <a:buFont typeface="Arial" panose="020B0604020202020204" pitchFamily="34" charset="0"/>
              <a:buNone/>
              <a:defRPr sz="1575" b="0">
                <a:latin typeface="Arial" panose="020B0604020202020204" pitchFamily="34" charset="0"/>
                <a:cs typeface="Arial" panose="020B0604020202020204" pitchFamily="34" charset="0"/>
              </a:defRPr>
            </a:lvl1pPr>
          </a:lstStyle>
          <a:p>
            <a:pPr lvl="0"/>
            <a:r>
              <a:rPr lang="nl-NL" dirty="0"/>
              <a:t>Voorbeeldtekst</a:t>
            </a:r>
            <a:endParaRPr lang="en-GB" dirty="0"/>
          </a:p>
        </p:txBody>
      </p:sp>
    </p:spTree>
    <p:extLst>
      <p:ext uri="{BB962C8B-B14F-4D97-AF65-F5344CB8AC3E}">
        <p14:creationId xmlns:p14="http://schemas.microsoft.com/office/powerpoint/2010/main" val="1700399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pic>
        <p:nvPicPr>
          <p:cNvPr id="6" name="Afbeelding 4">
            <a:extLst>
              <a:ext uri="{FF2B5EF4-FFF2-40B4-BE49-F238E27FC236}">
                <a16:creationId xmlns:a16="http://schemas.microsoft.com/office/drawing/2014/main" id="{3E43DDCB-339E-4C3A-9E9E-C22943510D3B}"/>
              </a:ext>
            </a:extLst>
          </p:cNvPr>
          <p:cNvPicPr>
            <a:picLocks noChangeAspect="1"/>
          </p:cNvPicPr>
          <p:nvPr/>
        </p:nvPicPr>
        <p:blipFill>
          <a:blip r:embed="rId2"/>
          <a:stretch>
            <a:fillRect/>
          </a:stretch>
        </p:blipFill>
        <p:spPr>
          <a:xfrm>
            <a:off x="3775881" y="1152438"/>
            <a:ext cx="3985090" cy="3382701"/>
          </a:xfrm>
          <a:prstGeom prst="rect">
            <a:avLst/>
          </a:prstGeom>
        </p:spPr>
      </p:pic>
      <p:sp>
        <p:nvSpPr>
          <p:cNvPr id="29" name="Tijdelijke aanduiding voor tekst 28">
            <a:extLst>
              <a:ext uri="{FF2B5EF4-FFF2-40B4-BE49-F238E27FC236}">
                <a16:creationId xmlns:a16="http://schemas.microsoft.com/office/drawing/2014/main" id="{FDED8E11-341A-45D2-85B1-F7C4DB53232E}"/>
              </a:ext>
            </a:extLst>
          </p:cNvPr>
          <p:cNvSpPr>
            <a:spLocks noGrp="1"/>
          </p:cNvSpPr>
          <p:nvPr>
            <p:ph type="body" sz="quarter" idx="11" hasCustomPrompt="1"/>
          </p:nvPr>
        </p:nvSpPr>
        <p:spPr>
          <a:xfrm>
            <a:off x="669926" y="5095875"/>
            <a:ext cx="7839075" cy="1009650"/>
          </a:xfrm>
        </p:spPr>
        <p:txBody>
          <a:bodyPr>
            <a:normAutofit/>
          </a:bodyPr>
          <a:lstStyle>
            <a:lvl1pPr marL="0" indent="0">
              <a:buNone/>
              <a:defRPr lang="en-GB" sz="1856" b="0" i="0" u="none" strike="noStrike" cap="all" spc="0" baseline="0" dirty="0">
                <a:ln>
                  <a:noFill/>
                </a:ln>
                <a:solidFill>
                  <a:srgbClr val="000000"/>
                </a:solidFill>
                <a:uFillTx/>
                <a:latin typeface="Avenir Next Condensed Medium" panose="020B0606020202020204" pitchFamily="34" charset="0"/>
                <a:ea typeface="Avenir Next Condensed Medium" panose="020B0606020202020204" pitchFamily="34" charset="0"/>
                <a:cs typeface="Avenir Next Condensed Medium" panose="020B0606020202020204" pitchFamily="34" charset="0"/>
                <a:sym typeface="Avenir Next Condensed Medium"/>
              </a:defRPr>
            </a:lvl1pPr>
          </a:lstStyle>
          <a:p>
            <a:pPr lvl="0"/>
            <a:r>
              <a:rPr lang="nl-NL" dirty="0"/>
              <a:t>VOORBEELD VAN EEN ONDERTITEL</a:t>
            </a:r>
            <a:endParaRPr lang="en-GB" dirty="0"/>
          </a:p>
        </p:txBody>
      </p:sp>
      <p:sp>
        <p:nvSpPr>
          <p:cNvPr id="34" name="Tijdelijke aanduiding voor tekst 33">
            <a:extLst>
              <a:ext uri="{FF2B5EF4-FFF2-40B4-BE49-F238E27FC236}">
                <a16:creationId xmlns:a16="http://schemas.microsoft.com/office/drawing/2014/main" id="{D9C3A310-643B-4139-9F62-77D06674713C}"/>
              </a:ext>
            </a:extLst>
          </p:cNvPr>
          <p:cNvSpPr>
            <a:spLocks noGrp="1"/>
          </p:cNvSpPr>
          <p:nvPr>
            <p:ph type="body" sz="quarter" idx="12" hasCustomPrompt="1"/>
          </p:nvPr>
        </p:nvSpPr>
        <p:spPr>
          <a:xfrm>
            <a:off x="669925" y="1196301"/>
            <a:ext cx="7844102" cy="588915"/>
          </a:xfrm>
        </p:spPr>
        <p:txBody>
          <a:bodyPr anchor="b">
            <a:noAutofit/>
          </a:bodyPr>
          <a:lstStyle>
            <a:lvl1pPr marL="0" indent="0">
              <a:buNone/>
              <a:defRPr lang="nl-NL" sz="1385" b="0" kern="1200" cap="all" baseline="0" dirty="0" smtClean="0">
                <a:solidFill>
                  <a:schemeClr val="tx2"/>
                </a:solidFill>
                <a:latin typeface="Avenir Next Condensed Medium" panose="020B0606020202020204" pitchFamily="34" charset="0"/>
                <a:ea typeface="Avenir Next Condensed Medium" panose="020B0606020202020204" pitchFamily="34" charset="0"/>
                <a:cs typeface="Avenir Next Condensed Medium" panose="020B0606020202020204" pitchFamily="34" charset="0"/>
                <a:sym typeface="Avenir Next Condensed Demi Bold"/>
              </a:defRPr>
            </a:lvl1pPr>
          </a:lstStyle>
          <a:p>
            <a:pPr lvl="0"/>
            <a:r>
              <a:rPr lang="nl-NL" dirty="0"/>
              <a:t>NAAM OPLEIDING/FACULTEIT</a:t>
            </a:r>
          </a:p>
        </p:txBody>
      </p:sp>
      <p:sp>
        <p:nvSpPr>
          <p:cNvPr id="3" name="Tijdelijke aanduiding voor tekst 2">
            <a:extLst>
              <a:ext uri="{FF2B5EF4-FFF2-40B4-BE49-F238E27FC236}">
                <a16:creationId xmlns:a16="http://schemas.microsoft.com/office/drawing/2014/main" id="{D3983EC9-36B1-B744-A87D-1AA0BEB38BFB}"/>
              </a:ext>
            </a:extLst>
          </p:cNvPr>
          <p:cNvSpPr>
            <a:spLocks noGrp="1"/>
          </p:cNvSpPr>
          <p:nvPr>
            <p:ph type="body" sz="quarter" idx="13" hasCustomPrompt="1"/>
          </p:nvPr>
        </p:nvSpPr>
        <p:spPr>
          <a:xfrm>
            <a:off x="669926" y="2214000"/>
            <a:ext cx="7839075" cy="2808000"/>
          </a:xfrm>
        </p:spPr>
        <p:txBody>
          <a:bodyPr>
            <a:normAutofit/>
          </a:bodyPr>
          <a:lstStyle>
            <a:lvl1pPr marL="0" indent="0">
              <a:lnSpc>
                <a:spcPct val="80000"/>
              </a:lnSpc>
              <a:buNone/>
              <a:defRPr sz="5063" b="1" cap="all" baseline="0">
                <a:latin typeface="Avenir Next Condensed Medium" panose="020B0606020202020204" pitchFamily="34" charset="0"/>
              </a:defRPr>
            </a:lvl1pPr>
          </a:lstStyle>
          <a:p>
            <a:r>
              <a:rPr lang="nl-NL" dirty="0"/>
              <a:t>Titel van de presentatie_</a:t>
            </a:r>
          </a:p>
        </p:txBody>
      </p:sp>
    </p:spTree>
    <p:extLst>
      <p:ext uri="{BB962C8B-B14F-4D97-AF65-F5344CB8AC3E}">
        <p14:creationId xmlns:p14="http://schemas.microsoft.com/office/powerpoint/2010/main" val="3804282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el en Tekst_">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13B7015-BB4D-A84E-84E4-520C33B85DF3}"/>
              </a:ext>
            </a:extLst>
          </p:cNvPr>
          <p:cNvSpPr>
            <a:spLocks noGrp="1"/>
          </p:cNvSpPr>
          <p:nvPr>
            <p:ph type="title" hasCustomPrompt="1"/>
          </p:nvPr>
        </p:nvSpPr>
        <p:spPr/>
        <p:txBody>
          <a:bodyPr anchor="b">
            <a:normAutofit/>
          </a:bodyPr>
          <a:lstStyle>
            <a:lvl1pPr>
              <a:defRPr sz="2400">
                <a:solidFill>
                  <a:schemeClr val="tx2"/>
                </a:solidFill>
              </a:defRPr>
            </a:lvl1pPr>
          </a:lstStyle>
          <a:p>
            <a:r>
              <a:rPr lang="nl-NL" dirty="0"/>
              <a:t>ONDERWERP / titel</a:t>
            </a:r>
          </a:p>
        </p:txBody>
      </p:sp>
      <p:sp>
        <p:nvSpPr>
          <p:cNvPr id="6" name="Tijdelijke aanduiding voor tekst 2"/>
          <p:cNvSpPr>
            <a:spLocks noGrp="1"/>
          </p:cNvSpPr>
          <p:nvPr>
            <p:ph type="body" sz="quarter" idx="11"/>
          </p:nvPr>
        </p:nvSpPr>
        <p:spPr>
          <a:xfrm>
            <a:off x="628650" y="1925638"/>
            <a:ext cx="7886700" cy="424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34060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el en Tekst">
    <p:spTree>
      <p:nvGrpSpPr>
        <p:cNvPr id="1" name=""/>
        <p:cNvGrpSpPr/>
        <p:nvPr/>
      </p:nvGrpSpPr>
      <p:grpSpPr>
        <a:xfrm>
          <a:off x="0" y="0"/>
          <a:ext cx="0" cy="0"/>
          <a:chOff x="0" y="0"/>
          <a:chExt cx="0" cy="0"/>
        </a:xfrm>
      </p:grpSpPr>
      <p:sp>
        <p:nvSpPr>
          <p:cNvPr id="4" name="Titel 6">
            <a:extLst>
              <a:ext uri="{FF2B5EF4-FFF2-40B4-BE49-F238E27FC236}">
                <a16:creationId xmlns:a16="http://schemas.microsoft.com/office/drawing/2014/main" id="{24158585-8C9B-2444-8413-2968F1CB97F5}"/>
              </a:ext>
            </a:extLst>
          </p:cNvPr>
          <p:cNvSpPr>
            <a:spLocks noGrp="1"/>
          </p:cNvSpPr>
          <p:nvPr>
            <p:ph type="title" hasCustomPrompt="1"/>
          </p:nvPr>
        </p:nvSpPr>
        <p:spPr>
          <a:xfrm>
            <a:off x="628650" y="365129"/>
            <a:ext cx="7886700" cy="1325563"/>
          </a:xfrm>
        </p:spPr>
        <p:txBody>
          <a:bodyPr anchor="b">
            <a:normAutofit/>
          </a:bodyPr>
          <a:lstStyle>
            <a:lvl1pPr>
              <a:defRPr sz="2400">
                <a:solidFill>
                  <a:schemeClr val="tx2"/>
                </a:solidFill>
              </a:defRPr>
            </a:lvl1pPr>
          </a:lstStyle>
          <a:p>
            <a:r>
              <a:rPr lang="nl-NL" dirty="0"/>
              <a:t>ONDERWERP / titel</a:t>
            </a:r>
          </a:p>
        </p:txBody>
      </p:sp>
      <p:sp>
        <p:nvSpPr>
          <p:cNvPr id="7" name="Tijdelijke aanduiding voor tekst 2"/>
          <p:cNvSpPr>
            <a:spLocks noGrp="1"/>
          </p:cNvSpPr>
          <p:nvPr>
            <p:ph type="body" sz="quarter" idx="11"/>
          </p:nvPr>
        </p:nvSpPr>
        <p:spPr>
          <a:xfrm>
            <a:off x="628650" y="1925638"/>
            <a:ext cx="3943350" cy="424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182000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el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BE6917-89F7-48C5-A271-631CE8C0D5C1}"/>
              </a:ext>
            </a:extLst>
          </p:cNvPr>
          <p:cNvSpPr>
            <a:spLocks noGrp="1"/>
          </p:cNvSpPr>
          <p:nvPr>
            <p:ph type="title" hasCustomPrompt="1"/>
          </p:nvPr>
        </p:nvSpPr>
        <p:spPr>
          <a:xfrm>
            <a:off x="628650" y="365129"/>
            <a:ext cx="7886700" cy="615600"/>
          </a:xfrm>
        </p:spPr>
        <p:txBody>
          <a:bodyPr anchor="b">
            <a:normAutofit/>
          </a:bodyPr>
          <a:lstStyle>
            <a:lvl1pPr>
              <a:defRPr lang="en-GB" sz="3200" b="0" kern="1200" dirty="0" smtClean="0">
                <a:solidFill>
                  <a:srgbClr val="E50856"/>
                </a:solidFill>
                <a:latin typeface="Avenir Next Condensed"/>
                <a:ea typeface="Avenir Next Condensed"/>
                <a:cs typeface="Arial" panose="020B0604020202020204" pitchFamily="34" charset="0"/>
                <a:sym typeface="Avenir Next Condensed Demi Bold"/>
              </a:defRPr>
            </a:lvl1pPr>
          </a:lstStyle>
          <a:p>
            <a:pPr marL="0" lvl="0" indent="0" algn="l" defTabSz="685783" rtl="0" eaLnBrk="1" latinLnBrk="0" hangingPunct="1">
              <a:lnSpc>
                <a:spcPct val="90000"/>
              </a:lnSpc>
              <a:spcBef>
                <a:spcPts val="750"/>
              </a:spcBef>
              <a:buFont typeface="Arial" panose="020B0604020202020204" pitchFamily="34" charset="0"/>
              <a:buNone/>
            </a:pPr>
            <a:r>
              <a:rPr lang="nl-NL" dirty="0"/>
              <a:t>VOORBEELD VAN EEN ONDERWERP</a:t>
            </a:r>
            <a:endParaRPr lang="en-GB" dirty="0"/>
          </a:p>
        </p:txBody>
      </p:sp>
      <p:sp>
        <p:nvSpPr>
          <p:cNvPr id="3" name="Tijdelijke aanduiding voor inhoud 2">
            <a:extLst>
              <a:ext uri="{FF2B5EF4-FFF2-40B4-BE49-F238E27FC236}">
                <a16:creationId xmlns:a16="http://schemas.microsoft.com/office/drawing/2014/main" id="{1F4D8162-1AA2-4B35-BEA6-C78FDA7F8A36}"/>
              </a:ext>
            </a:extLst>
          </p:cNvPr>
          <p:cNvSpPr>
            <a:spLocks noGrp="1"/>
          </p:cNvSpPr>
          <p:nvPr>
            <p:ph idx="1" hasCustomPrompt="1"/>
          </p:nvPr>
        </p:nvSpPr>
        <p:spPr>
          <a:xfrm>
            <a:off x="628649" y="1412776"/>
            <a:ext cx="7886699" cy="4764187"/>
          </a:xfrm>
        </p:spPr>
        <p:txBody>
          <a:bodyPr>
            <a:normAutofit/>
          </a:bodyPr>
          <a:lstStyle>
            <a:lvl1pPr marL="0" indent="0">
              <a:buNone/>
              <a:defRPr sz="1700"/>
            </a:lvl1pPr>
          </a:lstStyle>
          <a:p>
            <a:pPr lvl="0"/>
            <a:r>
              <a:rPr lang="nl-NL" sz="1700" dirty="0"/>
              <a:t>Voorbeeldtekst</a:t>
            </a:r>
            <a:endParaRPr lang="en-GB" dirty="0"/>
          </a:p>
        </p:txBody>
      </p:sp>
    </p:spTree>
    <p:extLst>
      <p:ext uri="{BB962C8B-B14F-4D97-AF65-F5344CB8AC3E}">
        <p14:creationId xmlns:p14="http://schemas.microsoft.com/office/powerpoint/2010/main" val="4285227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el, Tekst en Afbeelding">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260C8E6A-14DF-4CBC-B795-FDA284EC4712}"/>
              </a:ext>
            </a:extLst>
          </p:cNvPr>
          <p:cNvSpPr>
            <a:spLocks noGrp="1"/>
          </p:cNvSpPr>
          <p:nvPr>
            <p:ph type="pic" sz="quarter" idx="11"/>
          </p:nvPr>
        </p:nvSpPr>
        <p:spPr>
          <a:xfrm>
            <a:off x="4914902" y="1917701"/>
            <a:ext cx="3600450" cy="4248000"/>
          </a:xfrm>
        </p:spPr>
        <p:txBody>
          <a:bodyPr>
            <a:normAutofit/>
          </a:bodyPr>
          <a:lstStyle>
            <a:lvl1pPr marL="0" indent="0">
              <a:buNone/>
              <a:defRPr sz="956">
                <a:latin typeface="Arial" panose="020B0604020202020204" pitchFamily="34" charset="0"/>
                <a:cs typeface="Arial" panose="020B0604020202020204" pitchFamily="34" charset="0"/>
              </a:defRPr>
            </a:lvl1pPr>
          </a:lstStyle>
          <a:p>
            <a:r>
              <a:rPr lang="nl-NL"/>
              <a:t>Klik op het pictogram als u een afbeelding wilt toevoegen</a:t>
            </a:r>
            <a:endParaRPr lang="en-GB" dirty="0"/>
          </a:p>
        </p:txBody>
      </p:sp>
      <p:sp>
        <p:nvSpPr>
          <p:cNvPr id="7" name="Titel 6">
            <a:extLst>
              <a:ext uri="{FF2B5EF4-FFF2-40B4-BE49-F238E27FC236}">
                <a16:creationId xmlns:a16="http://schemas.microsoft.com/office/drawing/2014/main" id="{70688633-6D41-064D-B005-BBA9338D0D94}"/>
              </a:ext>
            </a:extLst>
          </p:cNvPr>
          <p:cNvSpPr>
            <a:spLocks noGrp="1"/>
          </p:cNvSpPr>
          <p:nvPr>
            <p:ph type="title" hasCustomPrompt="1"/>
          </p:nvPr>
        </p:nvSpPr>
        <p:spPr>
          <a:xfrm>
            <a:off x="628650" y="365129"/>
            <a:ext cx="7886700" cy="1325563"/>
          </a:xfrm>
        </p:spPr>
        <p:txBody>
          <a:bodyPr anchor="b">
            <a:normAutofit/>
          </a:bodyPr>
          <a:lstStyle>
            <a:lvl1pPr>
              <a:defRPr sz="2400">
                <a:solidFill>
                  <a:schemeClr val="tx2"/>
                </a:solidFill>
              </a:defRPr>
            </a:lvl1pPr>
          </a:lstStyle>
          <a:p>
            <a:r>
              <a:rPr lang="nl-NL" dirty="0"/>
              <a:t>ONDERWERP / titel</a:t>
            </a:r>
          </a:p>
        </p:txBody>
      </p:sp>
      <p:sp>
        <p:nvSpPr>
          <p:cNvPr id="8" name="Tijdelijke aanduiding voor tekst 2"/>
          <p:cNvSpPr>
            <a:spLocks noGrp="1"/>
          </p:cNvSpPr>
          <p:nvPr>
            <p:ph type="body" sz="quarter" idx="12"/>
          </p:nvPr>
        </p:nvSpPr>
        <p:spPr>
          <a:xfrm>
            <a:off x="628650" y="1926000"/>
            <a:ext cx="3943350" cy="424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078013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ubbele Titel en Tekst">
    <p:spTree>
      <p:nvGrpSpPr>
        <p:cNvPr id="1" name=""/>
        <p:cNvGrpSpPr/>
        <p:nvPr/>
      </p:nvGrpSpPr>
      <p:grpSpPr>
        <a:xfrm>
          <a:off x="0" y="0"/>
          <a:ext cx="0" cy="0"/>
          <a:chOff x="0" y="0"/>
          <a:chExt cx="0" cy="0"/>
        </a:xfrm>
      </p:grpSpPr>
      <p:sp>
        <p:nvSpPr>
          <p:cNvPr id="9" name="Tijdelijke aanduiding voor tekst 4">
            <a:extLst>
              <a:ext uri="{FF2B5EF4-FFF2-40B4-BE49-F238E27FC236}">
                <a16:creationId xmlns:a16="http://schemas.microsoft.com/office/drawing/2014/main" id="{4B8653B3-70AE-4E3E-9A4D-3EAF4B4F4A9E}"/>
              </a:ext>
            </a:extLst>
          </p:cNvPr>
          <p:cNvSpPr>
            <a:spLocks noGrp="1"/>
          </p:cNvSpPr>
          <p:nvPr>
            <p:ph type="body" sz="quarter" idx="15" hasCustomPrompt="1"/>
          </p:nvPr>
        </p:nvSpPr>
        <p:spPr>
          <a:xfrm>
            <a:off x="4914900" y="1778436"/>
            <a:ext cx="3600450" cy="413103"/>
          </a:xfrm>
        </p:spPr>
        <p:txBody>
          <a:bodyPr anchor="ctr">
            <a:noAutofit/>
          </a:bodyPr>
          <a:lstStyle>
            <a:lvl1pPr marL="0" indent="0">
              <a:buNone/>
              <a:defRPr sz="1500" b="1" baseline="0"/>
            </a:lvl1pPr>
          </a:lstStyle>
          <a:p>
            <a:pPr lvl="0"/>
            <a:r>
              <a:rPr lang="nl-NL" dirty="0"/>
              <a:t>Klik voor </a:t>
            </a:r>
            <a:r>
              <a:rPr lang="nl-NL" dirty="0" err="1"/>
              <a:t>subkop</a:t>
            </a:r>
            <a:endParaRPr lang="en-GB" dirty="0"/>
          </a:p>
        </p:txBody>
      </p:sp>
      <p:sp>
        <p:nvSpPr>
          <p:cNvPr id="10" name="Tijdelijke aanduiding voor tekst 4">
            <a:extLst>
              <a:ext uri="{FF2B5EF4-FFF2-40B4-BE49-F238E27FC236}">
                <a16:creationId xmlns:a16="http://schemas.microsoft.com/office/drawing/2014/main" id="{60C7571E-BBB1-4DDF-9329-A0C028CAE8FB}"/>
              </a:ext>
            </a:extLst>
          </p:cNvPr>
          <p:cNvSpPr>
            <a:spLocks noGrp="1"/>
          </p:cNvSpPr>
          <p:nvPr>
            <p:ph type="body" sz="quarter" idx="16" hasCustomPrompt="1"/>
          </p:nvPr>
        </p:nvSpPr>
        <p:spPr>
          <a:xfrm>
            <a:off x="628650" y="1778436"/>
            <a:ext cx="3600450" cy="413103"/>
          </a:xfrm>
        </p:spPr>
        <p:txBody>
          <a:bodyPr anchor="ctr">
            <a:noAutofit/>
          </a:bodyPr>
          <a:lstStyle>
            <a:lvl1pPr marL="0" indent="0">
              <a:buNone/>
              <a:defRPr sz="1500" b="1"/>
            </a:lvl1pPr>
          </a:lstStyle>
          <a:p>
            <a:pPr lvl="0"/>
            <a:r>
              <a:rPr lang="nl-NL" dirty="0"/>
              <a:t>Klik voor </a:t>
            </a:r>
            <a:r>
              <a:rPr lang="nl-NL" dirty="0" err="1"/>
              <a:t>subkop</a:t>
            </a:r>
            <a:endParaRPr lang="en-GB" dirty="0"/>
          </a:p>
        </p:txBody>
      </p:sp>
      <p:sp>
        <p:nvSpPr>
          <p:cNvPr id="8" name="Titel 6">
            <a:extLst>
              <a:ext uri="{FF2B5EF4-FFF2-40B4-BE49-F238E27FC236}">
                <a16:creationId xmlns:a16="http://schemas.microsoft.com/office/drawing/2014/main" id="{AB6897B6-1B30-8840-AEF5-653E3015C372}"/>
              </a:ext>
            </a:extLst>
          </p:cNvPr>
          <p:cNvSpPr>
            <a:spLocks noGrp="1"/>
          </p:cNvSpPr>
          <p:nvPr>
            <p:ph type="title" hasCustomPrompt="1"/>
          </p:nvPr>
        </p:nvSpPr>
        <p:spPr>
          <a:xfrm>
            <a:off x="628650" y="365129"/>
            <a:ext cx="7886700" cy="1325563"/>
          </a:xfrm>
        </p:spPr>
        <p:txBody>
          <a:bodyPr anchor="b">
            <a:normAutofit/>
          </a:bodyPr>
          <a:lstStyle>
            <a:lvl1pPr>
              <a:defRPr sz="2400">
                <a:solidFill>
                  <a:schemeClr val="tx2"/>
                </a:solidFill>
              </a:defRPr>
            </a:lvl1pPr>
          </a:lstStyle>
          <a:p>
            <a:r>
              <a:rPr lang="nl-NL" dirty="0"/>
              <a:t>ONDERWERP / titel</a:t>
            </a:r>
          </a:p>
        </p:txBody>
      </p:sp>
      <p:sp>
        <p:nvSpPr>
          <p:cNvPr id="3" name="Tijdelijke aanduiding voor tekst 2"/>
          <p:cNvSpPr>
            <a:spLocks noGrp="1"/>
          </p:cNvSpPr>
          <p:nvPr>
            <p:ph type="body" sz="quarter" idx="18"/>
          </p:nvPr>
        </p:nvSpPr>
        <p:spPr>
          <a:xfrm>
            <a:off x="628650" y="2286000"/>
            <a:ext cx="3600450" cy="39052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2" name="Tijdelijke aanduiding voor tekst 4"/>
          <p:cNvSpPr>
            <a:spLocks noGrp="1"/>
          </p:cNvSpPr>
          <p:nvPr>
            <p:ph type="body" sz="quarter" idx="19"/>
          </p:nvPr>
        </p:nvSpPr>
        <p:spPr>
          <a:xfrm>
            <a:off x="4914900" y="2286000"/>
            <a:ext cx="3600450" cy="39052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706926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2F35E840-7D0C-489A-B88C-9B5B6A358F43}"/>
              </a:ext>
            </a:extLst>
          </p:cNvPr>
          <p:cNvSpPr/>
          <p:nvPr/>
        </p:nvSpPr>
        <p:spPr>
          <a:xfrm>
            <a:off x="2362200" y="733425"/>
            <a:ext cx="4419600" cy="5391150"/>
          </a:xfrm>
          <a:prstGeom prst="rect">
            <a:avLst/>
          </a:prstGeom>
          <a:solidFill>
            <a:srgbClr val="00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800"/>
          </a:p>
        </p:txBody>
      </p:sp>
      <p:sp>
        <p:nvSpPr>
          <p:cNvPr id="20" name="Tijdelijke aanduiding voor tekst 19">
            <a:extLst>
              <a:ext uri="{FF2B5EF4-FFF2-40B4-BE49-F238E27FC236}">
                <a16:creationId xmlns:a16="http://schemas.microsoft.com/office/drawing/2014/main" id="{7E150451-5081-475D-A7BF-2CE6F5C377F5}"/>
              </a:ext>
            </a:extLst>
          </p:cNvPr>
          <p:cNvSpPr>
            <a:spLocks noGrp="1"/>
          </p:cNvSpPr>
          <p:nvPr>
            <p:ph type="body" sz="quarter" idx="11" hasCustomPrompt="1"/>
          </p:nvPr>
        </p:nvSpPr>
        <p:spPr>
          <a:xfrm>
            <a:off x="2730163" y="5429603"/>
            <a:ext cx="3683000" cy="493713"/>
          </a:xfrm>
        </p:spPr>
        <p:txBody>
          <a:bodyPr anchor="b"/>
          <a:lstStyle>
            <a:lvl1pPr marL="0" indent="0">
              <a:spcBef>
                <a:spcPts val="0"/>
              </a:spcBef>
              <a:buNone/>
              <a:defRPr sz="1350" cap="all" baseline="0">
                <a:solidFill>
                  <a:schemeClr val="bg1"/>
                </a:solidFill>
              </a:defRPr>
            </a:lvl1pPr>
          </a:lstStyle>
          <a:p>
            <a:pPr lvl="0"/>
            <a:r>
              <a:rPr lang="nl-NL" dirty="0"/>
              <a:t>NAAM</a:t>
            </a:r>
            <a:endParaRPr lang="en-GB" dirty="0"/>
          </a:p>
        </p:txBody>
      </p:sp>
      <p:sp>
        <p:nvSpPr>
          <p:cNvPr id="3" name="Tijdelijke aanduiding voor tekst 2">
            <a:extLst>
              <a:ext uri="{FF2B5EF4-FFF2-40B4-BE49-F238E27FC236}">
                <a16:creationId xmlns:a16="http://schemas.microsoft.com/office/drawing/2014/main" id="{B0DA6865-FA7E-094E-A575-DAADE998A20B}"/>
              </a:ext>
            </a:extLst>
          </p:cNvPr>
          <p:cNvSpPr>
            <a:spLocks noGrp="1"/>
          </p:cNvSpPr>
          <p:nvPr>
            <p:ph type="body" sz="quarter" idx="12" hasCustomPrompt="1"/>
          </p:nvPr>
        </p:nvSpPr>
        <p:spPr>
          <a:xfrm>
            <a:off x="2730163" y="1628775"/>
            <a:ext cx="3683000" cy="3600450"/>
          </a:xfrm>
        </p:spPr>
        <p:txBody>
          <a:bodyPr>
            <a:normAutofit/>
          </a:bodyPr>
          <a:lstStyle>
            <a:lvl1pPr marL="0" indent="0">
              <a:spcBef>
                <a:spcPts val="0"/>
              </a:spcBef>
              <a:buNone/>
              <a:defRPr sz="2100" cap="all" baseline="0">
                <a:solidFill>
                  <a:schemeClr val="bg1"/>
                </a:solidFill>
              </a:defRPr>
            </a:lvl1pPr>
          </a:lstStyle>
          <a:p>
            <a:r>
              <a:rPr lang="nl-NL" dirty="0"/>
              <a:t>‘QUOTE’</a:t>
            </a:r>
          </a:p>
        </p:txBody>
      </p:sp>
      <p:pic>
        <p:nvPicPr>
          <p:cNvPr id="6" name="Afbeelding 2">
            <a:extLst>
              <a:ext uri="{FF2B5EF4-FFF2-40B4-BE49-F238E27FC236}">
                <a16:creationId xmlns:a16="http://schemas.microsoft.com/office/drawing/2014/main" id="{FFDA8079-95BD-45E3-8313-ABF6A59ED207}"/>
              </a:ext>
            </a:extLst>
          </p:cNvPr>
          <p:cNvPicPr>
            <a:picLocks noChangeAspect="1"/>
          </p:cNvPicPr>
          <p:nvPr/>
        </p:nvPicPr>
        <p:blipFill>
          <a:blip r:embed="rId2"/>
          <a:stretch>
            <a:fillRect/>
          </a:stretch>
        </p:blipFill>
        <p:spPr>
          <a:xfrm>
            <a:off x="2733431" y="601591"/>
            <a:ext cx="266954" cy="297299"/>
          </a:xfrm>
          <a:prstGeom prst="rect">
            <a:avLst/>
          </a:prstGeom>
        </p:spPr>
      </p:pic>
    </p:spTree>
    <p:extLst>
      <p:ext uri="{BB962C8B-B14F-4D97-AF65-F5344CB8AC3E}">
        <p14:creationId xmlns:p14="http://schemas.microsoft.com/office/powerpoint/2010/main" val="3689954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F83325-D588-474C-B5C1-E23229F063A5}"/>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DD77FC31-BD99-4AC6-B4D4-9DE9E44171A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A5676D1-A571-4360-B831-32A0E8C4F1C5}"/>
              </a:ext>
            </a:extLst>
          </p:cNvPr>
          <p:cNvSpPr>
            <a:spLocks noGrp="1"/>
          </p:cNvSpPr>
          <p:nvPr>
            <p:ph type="dt" sz="half" idx="10"/>
          </p:nvPr>
        </p:nvSpPr>
        <p:spPr/>
        <p:txBody>
          <a:bodyPr/>
          <a:lstStyle/>
          <a:p>
            <a:fld id="{B74A461C-D218-442C-9F43-77AF47C4D606}" type="datetimeFigureOut">
              <a:rPr lang="nl-NL" smtClean="0"/>
              <a:t>11-4-2022</a:t>
            </a:fld>
            <a:endParaRPr lang="nl-NL"/>
          </a:p>
        </p:txBody>
      </p:sp>
      <p:sp>
        <p:nvSpPr>
          <p:cNvPr id="5" name="Tijdelijke aanduiding voor voettekst 4">
            <a:extLst>
              <a:ext uri="{FF2B5EF4-FFF2-40B4-BE49-F238E27FC236}">
                <a16:creationId xmlns:a16="http://schemas.microsoft.com/office/drawing/2014/main" id="{7B4A5B8E-D09E-4EE0-A413-66531D8942B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8E5DBFD-1C8E-4324-A62C-83806798DBCA}"/>
              </a:ext>
            </a:extLst>
          </p:cNvPr>
          <p:cNvSpPr>
            <a:spLocks noGrp="1"/>
          </p:cNvSpPr>
          <p:nvPr>
            <p:ph type="sldNum" sz="quarter" idx="12"/>
          </p:nvPr>
        </p:nvSpPr>
        <p:spPr/>
        <p:txBody>
          <a:bodyPr/>
          <a:lstStyle/>
          <a:p>
            <a:fld id="{2CDF3CB5-27AA-45D3-B806-EAD313286B28}" type="slidenum">
              <a:rPr lang="nl-NL" smtClean="0"/>
              <a:t>‹#›</a:t>
            </a:fld>
            <a:endParaRPr lang="nl-NL"/>
          </a:p>
        </p:txBody>
      </p:sp>
    </p:spTree>
    <p:extLst>
      <p:ext uri="{BB962C8B-B14F-4D97-AF65-F5344CB8AC3E}">
        <p14:creationId xmlns:p14="http://schemas.microsoft.com/office/powerpoint/2010/main" val="3931216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_Titeldia">
    <p:spTree>
      <p:nvGrpSpPr>
        <p:cNvPr id="1" name=""/>
        <p:cNvGrpSpPr/>
        <p:nvPr/>
      </p:nvGrpSpPr>
      <p:grpSpPr>
        <a:xfrm>
          <a:off x="0" y="0"/>
          <a:ext cx="0" cy="0"/>
          <a:chOff x="0" y="0"/>
          <a:chExt cx="0" cy="0"/>
        </a:xfrm>
      </p:grpSpPr>
      <p:sp>
        <p:nvSpPr>
          <p:cNvPr id="27" name="Tijdelijke aanduiding voor tekst 26">
            <a:extLst>
              <a:ext uri="{FF2B5EF4-FFF2-40B4-BE49-F238E27FC236}">
                <a16:creationId xmlns:a16="http://schemas.microsoft.com/office/drawing/2014/main" id="{7AD8D30E-2AA9-47F3-90D8-82AAE93B8929}"/>
              </a:ext>
              <a:ext uri="{C183D7F6-B498-43B3-948B-1728B52AA6E4}">
                <adec:decorative xmlns:adec="http://schemas.microsoft.com/office/drawing/2017/decorative" val="0"/>
              </a:ext>
            </a:extLst>
          </p:cNvPr>
          <p:cNvSpPr>
            <a:spLocks noGrp="1"/>
          </p:cNvSpPr>
          <p:nvPr>
            <p:ph type="body" sz="quarter" idx="10" hasCustomPrompt="1"/>
          </p:nvPr>
        </p:nvSpPr>
        <p:spPr>
          <a:xfrm>
            <a:off x="666750" y="4764089"/>
            <a:ext cx="7810500" cy="804863"/>
          </a:xfrm>
        </p:spPr>
        <p:txBody>
          <a:bodyPr anchor="ctr">
            <a:normAutofit/>
          </a:bodyPr>
          <a:lstStyle>
            <a:lvl1pPr marL="0" indent="0">
              <a:buNone/>
              <a:defRPr sz="2588">
                <a:latin typeface="Avenir Next Condensed"/>
              </a:defRPr>
            </a:lvl1pPr>
          </a:lstStyle>
          <a:p>
            <a:pPr lvl="0"/>
            <a:r>
              <a:rPr lang="nl-NL" sz="2588" dirty="0">
                <a:latin typeface="Avenir Next Condensed"/>
              </a:rPr>
              <a:t>VOORBEELD VAN EEN ONDERTITEL</a:t>
            </a:r>
            <a:endParaRPr lang="en-GB" dirty="0"/>
          </a:p>
        </p:txBody>
      </p:sp>
      <p:sp>
        <p:nvSpPr>
          <p:cNvPr id="3" name="Tijdelijke aanduiding voor tekst 2">
            <a:extLst>
              <a:ext uri="{FF2B5EF4-FFF2-40B4-BE49-F238E27FC236}">
                <a16:creationId xmlns:a16="http://schemas.microsoft.com/office/drawing/2014/main" id="{06780FE8-8C68-47EE-B9EE-55E3A0D91C77}"/>
              </a:ext>
            </a:extLst>
          </p:cNvPr>
          <p:cNvSpPr>
            <a:spLocks noGrp="1"/>
          </p:cNvSpPr>
          <p:nvPr>
            <p:ph type="body" sz="quarter" idx="11" hasCustomPrompt="1"/>
          </p:nvPr>
        </p:nvSpPr>
        <p:spPr>
          <a:xfrm>
            <a:off x="675016" y="1212044"/>
            <a:ext cx="7802166" cy="515679"/>
          </a:xfrm>
        </p:spPr>
        <p:txBody>
          <a:bodyPr anchor="b"/>
          <a:lstStyle>
            <a:lvl1pPr marL="0" indent="0" algn="l" defTabSz="342900" rtl="0" eaLnBrk="1" latinLnBrk="0" hangingPunct="1">
              <a:buNone/>
              <a:defRPr lang="nl-NL" sz="1950" b="0" kern="1200" dirty="0" smtClean="0">
                <a:solidFill>
                  <a:srgbClr val="E50856"/>
                </a:solidFill>
                <a:latin typeface="Avenir Next Condensed"/>
                <a:ea typeface="Avenir Next Condensed"/>
                <a:cs typeface="Arial" panose="020B0604020202020204" pitchFamily="34" charset="0"/>
                <a:sym typeface="Avenir Next Condensed Demi Bold"/>
              </a:defRPr>
            </a:lvl1pPr>
          </a:lstStyle>
          <a:p>
            <a:pPr lvl="0"/>
            <a:r>
              <a:rPr lang="nl-NL" dirty="0"/>
              <a:t>NAAM OPLEIDING/FACULTEIT</a:t>
            </a:r>
          </a:p>
        </p:txBody>
      </p:sp>
      <p:sp>
        <p:nvSpPr>
          <p:cNvPr id="4" name="Text Placeholder 3">
            <a:extLst>
              <a:ext uri="{FF2B5EF4-FFF2-40B4-BE49-F238E27FC236}">
                <a16:creationId xmlns:a16="http://schemas.microsoft.com/office/drawing/2014/main" id="{F9147C81-E32F-47C0-A314-1179C95A089A}"/>
              </a:ext>
            </a:extLst>
          </p:cNvPr>
          <p:cNvSpPr>
            <a:spLocks noGrp="1"/>
          </p:cNvSpPr>
          <p:nvPr>
            <p:ph type="body" sz="quarter" idx="12" hasCustomPrompt="1"/>
          </p:nvPr>
        </p:nvSpPr>
        <p:spPr>
          <a:xfrm>
            <a:off x="675084" y="1947070"/>
            <a:ext cx="7810500" cy="2599531"/>
          </a:xfrm>
        </p:spPr>
        <p:txBody>
          <a:bodyPr>
            <a:normAutofit/>
          </a:bodyPr>
          <a:lstStyle>
            <a:lvl1pPr marL="49275" indent="0">
              <a:buNone/>
              <a:defRPr sz="5213" b="1">
                <a:latin typeface="Avenir Next Condensed"/>
              </a:defRPr>
            </a:lvl1pPr>
          </a:lstStyle>
          <a:p>
            <a:pPr lvl="0"/>
            <a:r>
              <a:rPr lang="nl-NL" sz="5213" b="1" dirty="0">
                <a:latin typeface="Avenir Next Condensed"/>
              </a:rPr>
              <a:t>VOORBEELD VAN</a:t>
            </a:r>
            <a:br>
              <a:rPr lang="nl-NL" sz="5213" b="1" dirty="0">
                <a:latin typeface="Avenir Next Condensed"/>
              </a:rPr>
            </a:br>
            <a:r>
              <a:rPr lang="nl-NL" sz="5213" b="1" dirty="0">
                <a:latin typeface="Avenir Next Condensed"/>
              </a:rPr>
              <a:t>EEN TITEL_</a:t>
            </a:r>
          </a:p>
        </p:txBody>
      </p:sp>
    </p:spTree>
    <p:extLst>
      <p:ext uri="{BB962C8B-B14F-4D97-AF65-F5344CB8AC3E}">
        <p14:creationId xmlns:p14="http://schemas.microsoft.com/office/powerpoint/2010/main" val="2156299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Titel en Tekst">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F50177EE-ACA9-4FC5-BEF9-9131A50F2DBE}"/>
              </a:ext>
            </a:extLst>
          </p:cNvPr>
          <p:cNvSpPr>
            <a:spLocks noGrp="1"/>
          </p:cNvSpPr>
          <p:nvPr>
            <p:ph type="title" hasCustomPrompt="1"/>
          </p:nvPr>
        </p:nvSpPr>
        <p:spPr>
          <a:xfrm>
            <a:off x="628650" y="365127"/>
            <a:ext cx="7886700" cy="1033906"/>
          </a:xfrm>
        </p:spPr>
        <p:txBody>
          <a:bodyPr anchor="b">
            <a:normAutofit/>
          </a:bodyPr>
          <a:lstStyle>
            <a:lvl1pPr>
              <a:defRPr sz="2588" baseline="0">
                <a:solidFill>
                  <a:srgbClr val="E50856"/>
                </a:solidFill>
                <a:latin typeface="Avenir Next Condensed"/>
                <a:cs typeface="Arial" panose="020B0604020202020204" pitchFamily="34" charset="0"/>
              </a:defRPr>
            </a:lvl1pPr>
          </a:lstStyle>
          <a:p>
            <a:r>
              <a:rPr lang="nl-NL" dirty="0"/>
              <a:t>VOORBEELD VAN EEN ONDERWERP</a:t>
            </a:r>
            <a:endParaRPr lang="en-GB" dirty="0"/>
          </a:p>
        </p:txBody>
      </p:sp>
      <p:sp>
        <p:nvSpPr>
          <p:cNvPr id="24" name="Tijdelijke aanduiding voor tekst 23">
            <a:extLst>
              <a:ext uri="{FF2B5EF4-FFF2-40B4-BE49-F238E27FC236}">
                <a16:creationId xmlns:a16="http://schemas.microsoft.com/office/drawing/2014/main" id="{1BB83FB7-4001-4182-B381-73600F02BCC2}"/>
              </a:ext>
            </a:extLst>
          </p:cNvPr>
          <p:cNvSpPr>
            <a:spLocks noGrp="1"/>
          </p:cNvSpPr>
          <p:nvPr>
            <p:ph type="body" sz="quarter" idx="12" hasCustomPrompt="1"/>
          </p:nvPr>
        </p:nvSpPr>
        <p:spPr>
          <a:xfrm>
            <a:off x="633222" y="1534788"/>
            <a:ext cx="7886700" cy="4648200"/>
          </a:xfrm>
        </p:spPr>
        <p:txBody>
          <a:bodyPr>
            <a:normAutofit/>
          </a:bodyPr>
          <a:lstStyle>
            <a:lvl1pPr marL="0" indent="0">
              <a:spcBef>
                <a:spcPts val="563"/>
              </a:spcBef>
              <a:buFont typeface="Arial" panose="020B0604020202020204" pitchFamily="34" charset="0"/>
              <a:buNone/>
              <a:defRPr sz="1575" b="0">
                <a:latin typeface="Arial" panose="020B0604020202020204" pitchFamily="34" charset="0"/>
                <a:cs typeface="Arial" panose="020B0604020202020204" pitchFamily="34" charset="0"/>
              </a:defRPr>
            </a:lvl1pPr>
          </a:lstStyle>
          <a:p>
            <a:pPr lvl="0"/>
            <a:r>
              <a:rPr lang="nl-NL" dirty="0"/>
              <a:t>Voorbeeldtekst</a:t>
            </a:r>
            <a:endParaRPr lang="en-GB" dirty="0"/>
          </a:p>
        </p:txBody>
      </p:sp>
    </p:spTree>
    <p:extLst>
      <p:ext uri="{BB962C8B-B14F-4D97-AF65-F5344CB8AC3E}">
        <p14:creationId xmlns:p14="http://schemas.microsoft.com/office/powerpoint/2010/main" val="2203752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BE6917-89F7-48C5-A271-631CE8C0D5C1}"/>
              </a:ext>
            </a:extLst>
          </p:cNvPr>
          <p:cNvSpPr>
            <a:spLocks noGrp="1"/>
          </p:cNvSpPr>
          <p:nvPr>
            <p:ph type="title" hasCustomPrompt="1"/>
          </p:nvPr>
        </p:nvSpPr>
        <p:spPr>
          <a:xfrm>
            <a:off x="628650" y="365129"/>
            <a:ext cx="7886700" cy="615600"/>
          </a:xfrm>
        </p:spPr>
        <p:txBody>
          <a:bodyPr anchor="b">
            <a:normAutofit/>
          </a:bodyPr>
          <a:lstStyle>
            <a:lvl1pPr>
              <a:defRPr lang="en-GB" sz="3200" b="0" kern="1200" dirty="0" smtClean="0">
                <a:solidFill>
                  <a:srgbClr val="E50856"/>
                </a:solidFill>
                <a:latin typeface="Avenir Next Condensed"/>
                <a:ea typeface="Avenir Next Condensed"/>
                <a:cs typeface="Arial" panose="020B0604020202020204" pitchFamily="34" charset="0"/>
                <a:sym typeface="Avenir Next Condensed Demi Bold"/>
              </a:defRPr>
            </a:lvl1pPr>
          </a:lstStyle>
          <a:p>
            <a:pPr marL="0" lvl="0" indent="0" algn="l" defTabSz="685783" rtl="0" eaLnBrk="1" latinLnBrk="0" hangingPunct="1">
              <a:lnSpc>
                <a:spcPct val="90000"/>
              </a:lnSpc>
              <a:spcBef>
                <a:spcPts val="750"/>
              </a:spcBef>
              <a:buFont typeface="Arial" panose="020B0604020202020204" pitchFamily="34" charset="0"/>
              <a:buNone/>
            </a:pPr>
            <a:r>
              <a:rPr lang="nl-NL" dirty="0"/>
              <a:t>VOORBEELD VAN EEN ONDERWERP</a:t>
            </a:r>
            <a:endParaRPr lang="en-GB" dirty="0"/>
          </a:p>
        </p:txBody>
      </p:sp>
      <p:sp>
        <p:nvSpPr>
          <p:cNvPr id="3" name="Tijdelijke aanduiding voor inhoud 2">
            <a:extLst>
              <a:ext uri="{FF2B5EF4-FFF2-40B4-BE49-F238E27FC236}">
                <a16:creationId xmlns:a16="http://schemas.microsoft.com/office/drawing/2014/main" id="{1F4D8162-1AA2-4B35-BEA6-C78FDA7F8A36}"/>
              </a:ext>
            </a:extLst>
          </p:cNvPr>
          <p:cNvSpPr>
            <a:spLocks noGrp="1"/>
          </p:cNvSpPr>
          <p:nvPr>
            <p:ph idx="1" hasCustomPrompt="1"/>
          </p:nvPr>
        </p:nvSpPr>
        <p:spPr>
          <a:xfrm>
            <a:off x="628650" y="1825625"/>
            <a:ext cx="3600450" cy="4351338"/>
          </a:xfrm>
        </p:spPr>
        <p:txBody>
          <a:bodyPr>
            <a:normAutofit/>
          </a:bodyPr>
          <a:lstStyle>
            <a:lvl1pPr marL="0" indent="0">
              <a:buNone/>
              <a:defRPr sz="1700"/>
            </a:lvl1pPr>
          </a:lstStyle>
          <a:p>
            <a:pPr lvl="0"/>
            <a:r>
              <a:rPr lang="nl-NL" sz="1700" dirty="0"/>
              <a:t>Voorbeeldtekst</a:t>
            </a:r>
            <a:endParaRPr lang="en-GB" dirty="0"/>
          </a:p>
        </p:txBody>
      </p:sp>
    </p:spTree>
    <p:extLst>
      <p:ext uri="{BB962C8B-B14F-4D97-AF65-F5344CB8AC3E}">
        <p14:creationId xmlns:p14="http://schemas.microsoft.com/office/powerpoint/2010/main" val="584161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Tekst en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BE6917-89F7-48C5-A271-631CE8C0D5C1}"/>
              </a:ext>
            </a:extLst>
          </p:cNvPr>
          <p:cNvSpPr>
            <a:spLocks noGrp="1"/>
          </p:cNvSpPr>
          <p:nvPr>
            <p:ph type="title" hasCustomPrompt="1"/>
          </p:nvPr>
        </p:nvSpPr>
        <p:spPr>
          <a:xfrm>
            <a:off x="628650" y="365129"/>
            <a:ext cx="7886700" cy="615600"/>
          </a:xfrm>
        </p:spPr>
        <p:txBody>
          <a:bodyPr anchor="b">
            <a:normAutofit/>
          </a:bodyPr>
          <a:lstStyle>
            <a:lvl1pPr>
              <a:defRPr lang="en-GB" sz="3200" b="0" kern="1200" dirty="0" smtClean="0">
                <a:solidFill>
                  <a:srgbClr val="E50856"/>
                </a:solidFill>
                <a:latin typeface="Avenir Next Condensed"/>
                <a:ea typeface="Avenir Next Condensed"/>
                <a:cs typeface="Arial" panose="020B0604020202020204" pitchFamily="34" charset="0"/>
                <a:sym typeface="Avenir Next Condensed Demi Bold"/>
              </a:defRPr>
            </a:lvl1pPr>
          </a:lstStyle>
          <a:p>
            <a:pPr marL="0" lvl="0" indent="0" algn="l" defTabSz="685783" rtl="0" eaLnBrk="1" latinLnBrk="0" hangingPunct="1">
              <a:lnSpc>
                <a:spcPct val="90000"/>
              </a:lnSpc>
              <a:spcBef>
                <a:spcPts val="750"/>
              </a:spcBef>
              <a:buFont typeface="Arial" panose="020B0604020202020204" pitchFamily="34" charset="0"/>
              <a:buNone/>
            </a:pPr>
            <a:r>
              <a:rPr lang="nl-NL" dirty="0"/>
              <a:t>VOORBEELD VAN EEN ONDERWERP</a:t>
            </a:r>
            <a:endParaRPr lang="en-GB" dirty="0"/>
          </a:p>
        </p:txBody>
      </p:sp>
      <p:sp>
        <p:nvSpPr>
          <p:cNvPr id="3" name="Tijdelijke aanduiding voor inhoud 2">
            <a:extLst>
              <a:ext uri="{FF2B5EF4-FFF2-40B4-BE49-F238E27FC236}">
                <a16:creationId xmlns:a16="http://schemas.microsoft.com/office/drawing/2014/main" id="{1F4D8162-1AA2-4B35-BEA6-C78FDA7F8A36}"/>
              </a:ext>
            </a:extLst>
          </p:cNvPr>
          <p:cNvSpPr>
            <a:spLocks noGrp="1"/>
          </p:cNvSpPr>
          <p:nvPr>
            <p:ph idx="1" hasCustomPrompt="1"/>
          </p:nvPr>
        </p:nvSpPr>
        <p:spPr>
          <a:xfrm>
            <a:off x="628650" y="1825625"/>
            <a:ext cx="3600450" cy="4351338"/>
          </a:xfrm>
        </p:spPr>
        <p:txBody>
          <a:bodyPr>
            <a:normAutofit/>
          </a:bodyPr>
          <a:lstStyle>
            <a:lvl1pPr marL="0" indent="0">
              <a:buNone/>
              <a:defRPr sz="1700">
                <a:latin typeface="Arial" panose="020B0604020202020204" pitchFamily="34" charset="0"/>
                <a:cs typeface="Arial" panose="020B0604020202020204" pitchFamily="34" charset="0"/>
              </a:defRPr>
            </a:lvl1pPr>
          </a:lstStyle>
          <a:p>
            <a:pPr lvl="0"/>
            <a:r>
              <a:rPr lang="nl-NL" sz="1700" dirty="0"/>
              <a:t>Voorbeeldtekst</a:t>
            </a:r>
            <a:endParaRPr lang="en-GB" dirty="0"/>
          </a:p>
        </p:txBody>
      </p:sp>
      <p:sp>
        <p:nvSpPr>
          <p:cNvPr id="6" name="Tijdelijke aanduiding voor afbeelding 5">
            <a:extLst>
              <a:ext uri="{FF2B5EF4-FFF2-40B4-BE49-F238E27FC236}">
                <a16:creationId xmlns:a16="http://schemas.microsoft.com/office/drawing/2014/main" id="{260C8E6A-14DF-4CBC-B795-FDA284EC4712}"/>
              </a:ext>
            </a:extLst>
          </p:cNvPr>
          <p:cNvSpPr>
            <a:spLocks noGrp="1"/>
          </p:cNvSpPr>
          <p:nvPr>
            <p:ph type="pic" sz="quarter" idx="11"/>
          </p:nvPr>
        </p:nvSpPr>
        <p:spPr>
          <a:xfrm>
            <a:off x="4914902" y="1825625"/>
            <a:ext cx="3600450" cy="4351338"/>
          </a:xfrm>
        </p:spPr>
        <p:txBody>
          <a:bodyPr>
            <a:normAutofit/>
          </a:bodyPr>
          <a:lstStyle>
            <a:lvl1pPr>
              <a:defRPr sz="1700">
                <a:latin typeface="Arial" panose="020B0604020202020204" pitchFamily="34" charset="0"/>
                <a:cs typeface="Arial" panose="020B0604020202020204" pitchFamily="34" charset="0"/>
              </a:defRPr>
            </a:lvl1pPr>
          </a:lstStyle>
          <a:p>
            <a:r>
              <a:rPr lang="nl-NL"/>
              <a:t>Klik op het pictogram als u een afbeelding wilt toevoegen</a:t>
            </a:r>
            <a:endParaRPr lang="en-GB" dirty="0"/>
          </a:p>
        </p:txBody>
      </p:sp>
    </p:spTree>
    <p:extLst>
      <p:ext uri="{BB962C8B-B14F-4D97-AF65-F5344CB8AC3E}">
        <p14:creationId xmlns:p14="http://schemas.microsoft.com/office/powerpoint/2010/main" val="2523042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ubbele Titel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BE6917-89F7-48C5-A271-631CE8C0D5C1}"/>
              </a:ext>
            </a:extLst>
          </p:cNvPr>
          <p:cNvSpPr>
            <a:spLocks noGrp="1"/>
          </p:cNvSpPr>
          <p:nvPr>
            <p:ph type="title" hasCustomPrompt="1"/>
          </p:nvPr>
        </p:nvSpPr>
        <p:spPr>
          <a:xfrm>
            <a:off x="628650" y="365129"/>
            <a:ext cx="7886700" cy="615600"/>
          </a:xfrm>
        </p:spPr>
        <p:txBody>
          <a:bodyPr anchor="b">
            <a:normAutofit/>
          </a:bodyPr>
          <a:lstStyle>
            <a:lvl1pPr>
              <a:defRPr lang="en-GB" sz="3200" b="0" kern="1200" dirty="0" smtClean="0">
                <a:solidFill>
                  <a:srgbClr val="E50856"/>
                </a:solidFill>
                <a:latin typeface="Avenir Next Condensed"/>
                <a:ea typeface="Avenir Next Condensed"/>
                <a:cs typeface="Arial" panose="020B0604020202020204" pitchFamily="34" charset="0"/>
                <a:sym typeface="Avenir Next Condensed Demi Bold"/>
              </a:defRPr>
            </a:lvl1pPr>
          </a:lstStyle>
          <a:p>
            <a:pPr marL="0" lvl="0" indent="0" algn="l" defTabSz="685783" rtl="0" eaLnBrk="1" latinLnBrk="0" hangingPunct="1">
              <a:lnSpc>
                <a:spcPct val="90000"/>
              </a:lnSpc>
              <a:spcBef>
                <a:spcPts val="750"/>
              </a:spcBef>
              <a:buFont typeface="Arial" panose="020B0604020202020204" pitchFamily="34" charset="0"/>
              <a:buNone/>
            </a:pPr>
            <a:r>
              <a:rPr lang="nl-NL" dirty="0"/>
              <a:t>VOORBEELD VAN EEN ONDERWERP</a:t>
            </a:r>
            <a:endParaRPr lang="en-GB" dirty="0"/>
          </a:p>
        </p:txBody>
      </p:sp>
      <p:sp>
        <p:nvSpPr>
          <p:cNvPr id="3" name="Tijdelijke aanduiding voor inhoud 2">
            <a:extLst>
              <a:ext uri="{FF2B5EF4-FFF2-40B4-BE49-F238E27FC236}">
                <a16:creationId xmlns:a16="http://schemas.microsoft.com/office/drawing/2014/main" id="{1F4D8162-1AA2-4B35-BEA6-C78FDA7F8A36}"/>
              </a:ext>
            </a:extLst>
          </p:cNvPr>
          <p:cNvSpPr>
            <a:spLocks noGrp="1"/>
          </p:cNvSpPr>
          <p:nvPr>
            <p:ph idx="1" hasCustomPrompt="1"/>
          </p:nvPr>
        </p:nvSpPr>
        <p:spPr>
          <a:xfrm>
            <a:off x="628650" y="2438397"/>
            <a:ext cx="3600450" cy="3738566"/>
          </a:xfrm>
        </p:spPr>
        <p:txBody>
          <a:bodyPr>
            <a:normAutofit/>
          </a:bodyPr>
          <a:lstStyle>
            <a:lvl1pPr marL="0" indent="0">
              <a:buNone/>
              <a:defRPr sz="1600">
                <a:latin typeface="Arial" panose="020B0604020202020204" pitchFamily="34" charset="0"/>
                <a:cs typeface="Arial" panose="020B0604020202020204" pitchFamily="34" charset="0"/>
              </a:defRPr>
            </a:lvl1pPr>
          </a:lstStyle>
          <a:p>
            <a:pPr lvl="0"/>
            <a:r>
              <a:rPr lang="nl-NL" sz="1700" dirty="0"/>
              <a:t>Voorbeeldtekst</a:t>
            </a:r>
            <a:endParaRPr lang="en-GB" dirty="0"/>
          </a:p>
        </p:txBody>
      </p:sp>
      <p:sp>
        <p:nvSpPr>
          <p:cNvPr id="8" name="Tijdelijke aanduiding voor inhoud 2">
            <a:extLst>
              <a:ext uri="{FF2B5EF4-FFF2-40B4-BE49-F238E27FC236}">
                <a16:creationId xmlns:a16="http://schemas.microsoft.com/office/drawing/2014/main" id="{302C1A6C-E298-44F7-B7CD-33C3102FF01B}"/>
              </a:ext>
            </a:extLst>
          </p:cNvPr>
          <p:cNvSpPr>
            <a:spLocks noGrp="1"/>
          </p:cNvSpPr>
          <p:nvPr>
            <p:ph idx="14" hasCustomPrompt="1"/>
          </p:nvPr>
        </p:nvSpPr>
        <p:spPr>
          <a:xfrm>
            <a:off x="4914900" y="2438395"/>
            <a:ext cx="3600450" cy="3738568"/>
          </a:xfrm>
        </p:spPr>
        <p:txBody>
          <a:bodyPr>
            <a:normAutofit/>
          </a:bodyPr>
          <a:lstStyle>
            <a:lvl1pPr marL="0" indent="0">
              <a:buNone/>
              <a:defRPr sz="1600">
                <a:latin typeface="Arial" panose="020B0604020202020204" pitchFamily="34" charset="0"/>
                <a:cs typeface="Arial" panose="020B0604020202020204" pitchFamily="34" charset="0"/>
              </a:defRPr>
            </a:lvl1pPr>
          </a:lstStyle>
          <a:p>
            <a:pPr lvl="0"/>
            <a:r>
              <a:rPr lang="nl-NL" sz="1700" dirty="0"/>
              <a:t>Voorbeeldtekst</a:t>
            </a:r>
            <a:endParaRPr lang="en-GB" dirty="0"/>
          </a:p>
        </p:txBody>
      </p:sp>
      <p:sp>
        <p:nvSpPr>
          <p:cNvPr id="9" name="Tijdelijke aanduiding voor tekst 4">
            <a:extLst>
              <a:ext uri="{FF2B5EF4-FFF2-40B4-BE49-F238E27FC236}">
                <a16:creationId xmlns:a16="http://schemas.microsoft.com/office/drawing/2014/main" id="{4B8653B3-70AE-4E3E-9A4D-3EAF4B4F4A9E}"/>
              </a:ext>
            </a:extLst>
          </p:cNvPr>
          <p:cNvSpPr>
            <a:spLocks noGrp="1"/>
          </p:cNvSpPr>
          <p:nvPr>
            <p:ph type="body" sz="quarter" idx="15" hasCustomPrompt="1"/>
          </p:nvPr>
        </p:nvSpPr>
        <p:spPr>
          <a:xfrm>
            <a:off x="4914900" y="1778433"/>
            <a:ext cx="3600450" cy="572219"/>
          </a:xfrm>
        </p:spPr>
        <p:txBody>
          <a:bodyPr anchor="ctr">
            <a:normAutofit/>
          </a:bodyPr>
          <a:lstStyle>
            <a:lvl1pPr marL="0" indent="0">
              <a:buNone/>
              <a:defRPr sz="1600" b="1"/>
            </a:lvl1pPr>
          </a:lstStyle>
          <a:p>
            <a:pPr lvl="0"/>
            <a:r>
              <a:rPr lang="nl-NL" dirty="0"/>
              <a:t>Klik om een tekst toe te voegen</a:t>
            </a:r>
            <a:endParaRPr lang="en-GB" dirty="0"/>
          </a:p>
        </p:txBody>
      </p:sp>
      <p:sp>
        <p:nvSpPr>
          <p:cNvPr id="10" name="Tijdelijke aanduiding voor tekst 4">
            <a:extLst>
              <a:ext uri="{FF2B5EF4-FFF2-40B4-BE49-F238E27FC236}">
                <a16:creationId xmlns:a16="http://schemas.microsoft.com/office/drawing/2014/main" id="{60C7571E-BBB1-4DDF-9329-A0C028CAE8FB}"/>
              </a:ext>
            </a:extLst>
          </p:cNvPr>
          <p:cNvSpPr>
            <a:spLocks noGrp="1"/>
          </p:cNvSpPr>
          <p:nvPr>
            <p:ph type="body" sz="quarter" idx="16" hasCustomPrompt="1"/>
          </p:nvPr>
        </p:nvSpPr>
        <p:spPr>
          <a:xfrm>
            <a:off x="628650" y="1778434"/>
            <a:ext cx="3600450" cy="572219"/>
          </a:xfrm>
        </p:spPr>
        <p:txBody>
          <a:bodyPr anchor="ctr">
            <a:normAutofit/>
          </a:bodyPr>
          <a:lstStyle>
            <a:lvl1pPr marL="0" indent="0">
              <a:buNone/>
              <a:defRPr sz="1600" b="1"/>
            </a:lvl1pPr>
          </a:lstStyle>
          <a:p>
            <a:pPr lvl="0"/>
            <a:r>
              <a:rPr lang="nl-NL" dirty="0"/>
              <a:t>Klik om een tekst toe te voegen</a:t>
            </a:r>
            <a:endParaRPr lang="en-GB" dirty="0"/>
          </a:p>
        </p:txBody>
      </p:sp>
    </p:spTree>
    <p:extLst>
      <p:ext uri="{BB962C8B-B14F-4D97-AF65-F5344CB8AC3E}">
        <p14:creationId xmlns:p14="http://schemas.microsoft.com/office/powerpoint/2010/main" val="918331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2F35E840-7D0C-489A-B88C-9B5B6A358F43}"/>
              </a:ext>
            </a:extLst>
          </p:cNvPr>
          <p:cNvSpPr/>
          <p:nvPr/>
        </p:nvSpPr>
        <p:spPr>
          <a:xfrm>
            <a:off x="2362200" y="733425"/>
            <a:ext cx="4419600" cy="5391150"/>
          </a:xfrm>
          <a:prstGeom prst="rect">
            <a:avLst/>
          </a:prstGeom>
          <a:solidFill>
            <a:srgbClr val="00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4" name="Afbeelding 2">
            <a:extLst>
              <a:ext uri="{FF2B5EF4-FFF2-40B4-BE49-F238E27FC236}">
                <a16:creationId xmlns:a16="http://schemas.microsoft.com/office/drawing/2014/main" id="{FFDA8079-95BD-45E3-8313-ABF6A59ED207}"/>
              </a:ext>
            </a:extLst>
          </p:cNvPr>
          <p:cNvPicPr>
            <a:picLocks noChangeAspect="1"/>
          </p:cNvPicPr>
          <p:nvPr/>
        </p:nvPicPr>
        <p:blipFill>
          <a:blip r:embed="rId2"/>
          <a:stretch>
            <a:fillRect/>
          </a:stretch>
        </p:blipFill>
        <p:spPr>
          <a:xfrm>
            <a:off x="2730161" y="601588"/>
            <a:ext cx="355939" cy="297299"/>
          </a:xfrm>
          <a:prstGeom prst="rect">
            <a:avLst/>
          </a:prstGeom>
        </p:spPr>
      </p:pic>
      <p:sp>
        <p:nvSpPr>
          <p:cNvPr id="18" name="Tijdelijke aanduiding voor tekst 17">
            <a:extLst>
              <a:ext uri="{FF2B5EF4-FFF2-40B4-BE49-F238E27FC236}">
                <a16:creationId xmlns:a16="http://schemas.microsoft.com/office/drawing/2014/main" id="{0085B888-A864-4C76-87C8-996231F3744D}"/>
              </a:ext>
            </a:extLst>
          </p:cNvPr>
          <p:cNvSpPr>
            <a:spLocks noGrp="1"/>
          </p:cNvSpPr>
          <p:nvPr>
            <p:ph type="body" sz="quarter" idx="10" hasCustomPrompt="1"/>
          </p:nvPr>
        </p:nvSpPr>
        <p:spPr>
          <a:xfrm>
            <a:off x="2730839" y="1628775"/>
            <a:ext cx="3682322" cy="3600450"/>
          </a:xfrm>
        </p:spPr>
        <p:txBody>
          <a:bodyPr>
            <a:normAutofit/>
          </a:bodyPr>
          <a:lstStyle>
            <a:lvl1pPr marL="0" indent="0">
              <a:buNone/>
              <a:defRPr sz="3600">
                <a:solidFill>
                  <a:schemeClr val="bg1"/>
                </a:solidFill>
              </a:defRPr>
            </a:lvl1pPr>
          </a:lstStyle>
          <a:p>
            <a:pPr lvl="0"/>
            <a:r>
              <a:rPr lang="nl-NL" sz="3600" dirty="0"/>
              <a:t>‘</a:t>
            </a:r>
            <a:r>
              <a:rPr lang="en-GB" sz="3600" dirty="0"/>
              <a:t>Quote’</a:t>
            </a:r>
            <a:endParaRPr lang="nl-NL" sz="3600" dirty="0"/>
          </a:p>
        </p:txBody>
      </p:sp>
      <p:sp>
        <p:nvSpPr>
          <p:cNvPr id="20" name="Tijdelijke aanduiding voor tekst 19">
            <a:extLst>
              <a:ext uri="{FF2B5EF4-FFF2-40B4-BE49-F238E27FC236}">
                <a16:creationId xmlns:a16="http://schemas.microsoft.com/office/drawing/2014/main" id="{7E150451-5081-475D-A7BF-2CE6F5C377F5}"/>
              </a:ext>
            </a:extLst>
          </p:cNvPr>
          <p:cNvSpPr>
            <a:spLocks noGrp="1"/>
          </p:cNvSpPr>
          <p:nvPr>
            <p:ph type="body" sz="quarter" idx="11" hasCustomPrompt="1"/>
          </p:nvPr>
        </p:nvSpPr>
        <p:spPr>
          <a:xfrm>
            <a:off x="2730161" y="5429599"/>
            <a:ext cx="3683000" cy="493713"/>
          </a:xfrm>
        </p:spPr>
        <p:txBody>
          <a:bodyPr anchor="b"/>
          <a:lstStyle>
            <a:lvl1pPr marL="0" indent="0">
              <a:buNone/>
              <a:defRPr sz="1740">
                <a:solidFill>
                  <a:schemeClr val="bg1"/>
                </a:solidFill>
              </a:defRPr>
            </a:lvl1pPr>
          </a:lstStyle>
          <a:p>
            <a:pPr lvl="0"/>
            <a:r>
              <a:rPr lang="nl-NL" dirty="0"/>
              <a:t>NAAM</a:t>
            </a:r>
            <a:endParaRPr lang="en-GB" dirty="0"/>
          </a:p>
        </p:txBody>
      </p:sp>
    </p:spTree>
    <p:extLst>
      <p:ext uri="{BB962C8B-B14F-4D97-AF65-F5344CB8AC3E}">
        <p14:creationId xmlns:p14="http://schemas.microsoft.com/office/powerpoint/2010/main" val="1007210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2_Titel en Tekst">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F50177EE-ACA9-4FC5-BEF9-9131A50F2DBE}"/>
              </a:ext>
            </a:extLst>
          </p:cNvPr>
          <p:cNvSpPr>
            <a:spLocks noGrp="1"/>
          </p:cNvSpPr>
          <p:nvPr>
            <p:ph type="title" hasCustomPrompt="1"/>
          </p:nvPr>
        </p:nvSpPr>
        <p:spPr>
          <a:xfrm>
            <a:off x="628650" y="365127"/>
            <a:ext cx="7886700" cy="1033906"/>
          </a:xfrm>
        </p:spPr>
        <p:txBody>
          <a:bodyPr anchor="b">
            <a:normAutofit/>
          </a:bodyPr>
          <a:lstStyle>
            <a:lvl1pPr>
              <a:defRPr sz="2588" baseline="0">
                <a:solidFill>
                  <a:srgbClr val="E50856"/>
                </a:solidFill>
                <a:latin typeface="Avenir Next Condensed"/>
                <a:cs typeface="Arial" panose="020B0604020202020204" pitchFamily="34" charset="0"/>
              </a:defRPr>
            </a:lvl1pPr>
          </a:lstStyle>
          <a:p>
            <a:r>
              <a:rPr lang="nl-NL" dirty="0"/>
              <a:t>VOORBEELD VAN EEN ONDERWERP</a:t>
            </a:r>
            <a:endParaRPr lang="en-GB" dirty="0"/>
          </a:p>
        </p:txBody>
      </p:sp>
      <p:sp>
        <p:nvSpPr>
          <p:cNvPr id="24" name="Tijdelijke aanduiding voor tekst 23">
            <a:extLst>
              <a:ext uri="{FF2B5EF4-FFF2-40B4-BE49-F238E27FC236}">
                <a16:creationId xmlns:a16="http://schemas.microsoft.com/office/drawing/2014/main" id="{1BB83FB7-4001-4182-B381-73600F02BCC2}"/>
              </a:ext>
            </a:extLst>
          </p:cNvPr>
          <p:cNvSpPr>
            <a:spLocks noGrp="1"/>
          </p:cNvSpPr>
          <p:nvPr>
            <p:ph type="body" sz="quarter" idx="12" hasCustomPrompt="1"/>
          </p:nvPr>
        </p:nvSpPr>
        <p:spPr>
          <a:xfrm>
            <a:off x="633222" y="1534788"/>
            <a:ext cx="7886700" cy="4648200"/>
          </a:xfrm>
        </p:spPr>
        <p:txBody>
          <a:bodyPr>
            <a:normAutofit/>
          </a:bodyPr>
          <a:lstStyle>
            <a:lvl1pPr marL="0" indent="0">
              <a:spcBef>
                <a:spcPts val="563"/>
              </a:spcBef>
              <a:buFont typeface="Arial" panose="020B0604020202020204" pitchFamily="34" charset="0"/>
              <a:buNone/>
              <a:defRPr sz="1575" b="0">
                <a:latin typeface="Arial" panose="020B0604020202020204" pitchFamily="34" charset="0"/>
                <a:cs typeface="Arial" panose="020B0604020202020204" pitchFamily="34" charset="0"/>
              </a:defRPr>
            </a:lvl1pPr>
          </a:lstStyle>
          <a:p>
            <a:pPr lvl="0"/>
            <a:r>
              <a:rPr lang="nl-NL" dirty="0"/>
              <a:t>Voorbeeldtekst</a:t>
            </a:r>
            <a:endParaRPr lang="en-GB" dirty="0"/>
          </a:p>
        </p:txBody>
      </p:sp>
    </p:spTree>
    <p:extLst>
      <p:ext uri="{BB962C8B-B14F-4D97-AF65-F5344CB8AC3E}">
        <p14:creationId xmlns:p14="http://schemas.microsoft.com/office/powerpoint/2010/main" val="833154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3_Titel en Tekst">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F50177EE-ACA9-4FC5-BEF9-9131A50F2DBE}"/>
              </a:ext>
            </a:extLst>
          </p:cNvPr>
          <p:cNvSpPr>
            <a:spLocks noGrp="1"/>
          </p:cNvSpPr>
          <p:nvPr>
            <p:ph type="title" hasCustomPrompt="1"/>
          </p:nvPr>
        </p:nvSpPr>
        <p:spPr>
          <a:xfrm>
            <a:off x="628650" y="365127"/>
            <a:ext cx="7886700" cy="1033906"/>
          </a:xfrm>
        </p:spPr>
        <p:txBody>
          <a:bodyPr anchor="b">
            <a:normAutofit/>
          </a:bodyPr>
          <a:lstStyle>
            <a:lvl1pPr>
              <a:defRPr sz="2588" baseline="0">
                <a:solidFill>
                  <a:srgbClr val="E50856"/>
                </a:solidFill>
                <a:latin typeface="Avenir Next Condensed"/>
                <a:cs typeface="Arial" panose="020B0604020202020204" pitchFamily="34" charset="0"/>
              </a:defRPr>
            </a:lvl1pPr>
          </a:lstStyle>
          <a:p>
            <a:r>
              <a:rPr lang="nl-NL" dirty="0"/>
              <a:t>VOORBEELD VAN EEN ONDERWERP</a:t>
            </a:r>
            <a:endParaRPr lang="en-GB" dirty="0"/>
          </a:p>
        </p:txBody>
      </p:sp>
      <p:sp>
        <p:nvSpPr>
          <p:cNvPr id="24" name="Tijdelijke aanduiding voor tekst 23">
            <a:extLst>
              <a:ext uri="{FF2B5EF4-FFF2-40B4-BE49-F238E27FC236}">
                <a16:creationId xmlns:a16="http://schemas.microsoft.com/office/drawing/2014/main" id="{1BB83FB7-4001-4182-B381-73600F02BCC2}"/>
              </a:ext>
            </a:extLst>
          </p:cNvPr>
          <p:cNvSpPr>
            <a:spLocks noGrp="1"/>
          </p:cNvSpPr>
          <p:nvPr>
            <p:ph type="body" sz="quarter" idx="12" hasCustomPrompt="1"/>
          </p:nvPr>
        </p:nvSpPr>
        <p:spPr>
          <a:xfrm>
            <a:off x="633222" y="1534788"/>
            <a:ext cx="7886700" cy="4648200"/>
          </a:xfrm>
        </p:spPr>
        <p:txBody>
          <a:bodyPr>
            <a:normAutofit/>
          </a:bodyPr>
          <a:lstStyle>
            <a:lvl1pPr marL="0" indent="0">
              <a:spcBef>
                <a:spcPts val="563"/>
              </a:spcBef>
              <a:buFont typeface="Arial" panose="020B0604020202020204" pitchFamily="34" charset="0"/>
              <a:buNone/>
              <a:defRPr sz="1575" b="0">
                <a:latin typeface="Arial" panose="020B0604020202020204" pitchFamily="34" charset="0"/>
                <a:cs typeface="Arial" panose="020B0604020202020204" pitchFamily="34" charset="0"/>
              </a:defRPr>
            </a:lvl1pPr>
          </a:lstStyle>
          <a:p>
            <a:pPr lvl="0"/>
            <a:r>
              <a:rPr lang="nl-NL" dirty="0"/>
              <a:t>Voorbeeldtekst</a:t>
            </a:r>
            <a:endParaRPr lang="en-GB" dirty="0"/>
          </a:p>
        </p:txBody>
      </p:sp>
    </p:spTree>
    <p:extLst>
      <p:ext uri="{BB962C8B-B14F-4D97-AF65-F5344CB8AC3E}">
        <p14:creationId xmlns:p14="http://schemas.microsoft.com/office/powerpoint/2010/main" val="4235277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4_Titel en Tekst">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F50177EE-ACA9-4FC5-BEF9-9131A50F2DBE}"/>
              </a:ext>
            </a:extLst>
          </p:cNvPr>
          <p:cNvSpPr>
            <a:spLocks noGrp="1"/>
          </p:cNvSpPr>
          <p:nvPr>
            <p:ph type="title" hasCustomPrompt="1"/>
          </p:nvPr>
        </p:nvSpPr>
        <p:spPr>
          <a:xfrm>
            <a:off x="628650" y="365127"/>
            <a:ext cx="7886700" cy="1033906"/>
          </a:xfrm>
        </p:spPr>
        <p:txBody>
          <a:bodyPr anchor="b">
            <a:normAutofit/>
          </a:bodyPr>
          <a:lstStyle>
            <a:lvl1pPr>
              <a:defRPr sz="2588" baseline="0">
                <a:solidFill>
                  <a:srgbClr val="E50856"/>
                </a:solidFill>
                <a:latin typeface="Avenir Next Condensed"/>
                <a:cs typeface="Arial" panose="020B0604020202020204" pitchFamily="34" charset="0"/>
              </a:defRPr>
            </a:lvl1pPr>
          </a:lstStyle>
          <a:p>
            <a:r>
              <a:rPr lang="nl-NL" dirty="0"/>
              <a:t>VOORBEELD VAN EEN ONDERWERP</a:t>
            </a:r>
            <a:endParaRPr lang="en-GB" dirty="0"/>
          </a:p>
        </p:txBody>
      </p:sp>
      <p:sp>
        <p:nvSpPr>
          <p:cNvPr id="24" name="Tijdelijke aanduiding voor tekst 23">
            <a:extLst>
              <a:ext uri="{FF2B5EF4-FFF2-40B4-BE49-F238E27FC236}">
                <a16:creationId xmlns:a16="http://schemas.microsoft.com/office/drawing/2014/main" id="{1BB83FB7-4001-4182-B381-73600F02BCC2}"/>
              </a:ext>
            </a:extLst>
          </p:cNvPr>
          <p:cNvSpPr>
            <a:spLocks noGrp="1"/>
          </p:cNvSpPr>
          <p:nvPr>
            <p:ph type="body" sz="quarter" idx="12" hasCustomPrompt="1"/>
          </p:nvPr>
        </p:nvSpPr>
        <p:spPr>
          <a:xfrm>
            <a:off x="633222" y="1534788"/>
            <a:ext cx="7886700" cy="4648200"/>
          </a:xfrm>
        </p:spPr>
        <p:txBody>
          <a:bodyPr>
            <a:normAutofit/>
          </a:bodyPr>
          <a:lstStyle>
            <a:lvl1pPr marL="0" indent="0">
              <a:spcBef>
                <a:spcPts val="563"/>
              </a:spcBef>
              <a:buFont typeface="Arial" panose="020B0604020202020204" pitchFamily="34" charset="0"/>
              <a:buNone/>
              <a:defRPr sz="1575" b="0">
                <a:latin typeface="Arial" panose="020B0604020202020204" pitchFamily="34" charset="0"/>
                <a:cs typeface="Arial" panose="020B0604020202020204" pitchFamily="34" charset="0"/>
              </a:defRPr>
            </a:lvl1pPr>
          </a:lstStyle>
          <a:p>
            <a:pPr lvl="0"/>
            <a:r>
              <a:rPr lang="nl-NL" dirty="0"/>
              <a:t>Voorbeeldtekst</a:t>
            </a:r>
            <a:endParaRPr lang="en-GB" dirty="0"/>
          </a:p>
        </p:txBody>
      </p:sp>
    </p:spTree>
    <p:extLst>
      <p:ext uri="{BB962C8B-B14F-4D97-AF65-F5344CB8AC3E}">
        <p14:creationId xmlns:p14="http://schemas.microsoft.com/office/powerpoint/2010/main" val="1068455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4.png"/><Relationship Id="rId5" Type="http://schemas.openxmlformats.org/officeDocument/2006/relationships/slideLayout" Target="../slideLayouts/slideLayout21.xml"/><Relationship Id="rId10"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6486190-F1D1-43BB-B712-AB7BE1C184AD}"/>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nl-NL" dirty="0"/>
              <a:t>Klik om stijl te bewerken</a:t>
            </a:r>
            <a:endParaRPr lang="en-GB" dirty="0"/>
          </a:p>
        </p:txBody>
      </p:sp>
      <p:sp>
        <p:nvSpPr>
          <p:cNvPr id="3" name="Tijdelijke aanduiding voor tekst 2">
            <a:extLst>
              <a:ext uri="{FF2B5EF4-FFF2-40B4-BE49-F238E27FC236}">
                <a16:creationId xmlns:a16="http://schemas.microsoft.com/office/drawing/2014/main" id="{6BC46703-C372-4CCF-BBDB-349EF159E78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pic>
        <p:nvPicPr>
          <p:cNvPr id="8" name="Afbeelding 7">
            <a:extLst>
              <a:ext uri="{FF2B5EF4-FFF2-40B4-BE49-F238E27FC236}">
                <a16:creationId xmlns:a16="http://schemas.microsoft.com/office/drawing/2014/main" id="{D2936B9B-9586-48DE-B845-C54BC129D8B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49806" y="6227762"/>
            <a:ext cx="1359194" cy="588915"/>
          </a:xfrm>
          <a:prstGeom prst="rect">
            <a:avLst/>
          </a:prstGeom>
        </p:spPr>
      </p:pic>
    </p:spTree>
    <p:extLst>
      <p:ext uri="{BB962C8B-B14F-4D97-AF65-F5344CB8AC3E}">
        <p14:creationId xmlns:p14="http://schemas.microsoft.com/office/powerpoint/2010/main" val="208227736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63" r:id="rId11"/>
    <p:sldLayoutId id="2147483764" r:id="rId12"/>
    <p:sldLayoutId id="2147483765" r:id="rId13"/>
    <p:sldLayoutId id="2147483766" r:id="rId14"/>
    <p:sldLayoutId id="2147483767" r:id="rId15"/>
    <p:sldLayoutId id="2147483768" r:id="rId16"/>
  </p:sldLayoutIdLst>
  <p:transition>
    <p:fade/>
  </p:transition>
  <p:txStyles>
    <p:titleStyle>
      <a:lvl1pPr algn="l" defTabSz="685783" rtl="0" eaLnBrk="1" latinLnBrk="0" hangingPunct="1">
        <a:lnSpc>
          <a:spcPct val="90000"/>
        </a:lnSpc>
        <a:spcBef>
          <a:spcPct val="0"/>
        </a:spcBef>
        <a:buNone/>
        <a:defRPr lang="nl-NL" sz="3200" b="0" kern="1200" baseline="0" dirty="0">
          <a:solidFill>
            <a:srgbClr val="E50856"/>
          </a:solidFill>
          <a:latin typeface="Avenir Next Condensed"/>
          <a:ea typeface="+mj-ea"/>
          <a:cs typeface="Arial" panose="020B0604020202020204" pitchFamily="34" charset="0"/>
          <a:sym typeface="Avenir Next Condensed Demi Bold"/>
        </a:defRPr>
      </a:lvl1pPr>
    </p:titleStyle>
    <p:bodyStyle>
      <a:lvl1pPr marL="171446" indent="-171446" algn="l" defTabSz="685783" rtl="0" eaLnBrk="1" latinLnBrk="0" hangingPunct="1">
        <a:lnSpc>
          <a:spcPct val="80000"/>
        </a:lnSpc>
        <a:spcBef>
          <a:spcPts val="75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8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8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8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8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6486190-F1D1-43BB-B712-AB7BE1C184AD}"/>
              </a:ext>
            </a:extLst>
          </p:cNvPr>
          <p:cNvSpPr>
            <a:spLocks noGrp="1"/>
          </p:cNvSpPr>
          <p:nvPr>
            <p:ph type="title"/>
          </p:nvPr>
        </p:nvSpPr>
        <p:spPr>
          <a:xfrm>
            <a:off x="628650" y="365129"/>
            <a:ext cx="7886700" cy="1325563"/>
          </a:xfrm>
          <a:prstGeom prst="rect">
            <a:avLst/>
          </a:prstGeom>
        </p:spPr>
        <p:txBody>
          <a:bodyPr vert="horz" lIns="91440" tIns="45720" rIns="91440" bIns="45720" rtlCol="0" anchor="b">
            <a:normAutofit/>
          </a:bodyPr>
          <a:lstStyle/>
          <a:p>
            <a:r>
              <a:rPr lang="nl-NL" dirty="0"/>
              <a:t>KLIK OM STIJL TE BEWERKEN</a:t>
            </a:r>
            <a:endParaRPr lang="en-GB" dirty="0"/>
          </a:p>
        </p:txBody>
      </p:sp>
      <p:sp>
        <p:nvSpPr>
          <p:cNvPr id="3" name="Tijdelijke aanduiding voor tekst 2">
            <a:extLst>
              <a:ext uri="{FF2B5EF4-FFF2-40B4-BE49-F238E27FC236}">
                <a16:creationId xmlns:a16="http://schemas.microsoft.com/office/drawing/2014/main" id="{6BC46703-C372-4CCF-BBDB-349EF159E78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pic>
        <p:nvPicPr>
          <p:cNvPr id="6" name="Afbeelding 5">
            <a:extLst>
              <a:ext uri="{FF2B5EF4-FFF2-40B4-BE49-F238E27FC236}">
                <a16:creationId xmlns:a16="http://schemas.microsoft.com/office/drawing/2014/main" id="{D2936B9B-9586-48DE-B845-C54BC129D8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99765" y="6227765"/>
            <a:ext cx="1019396" cy="588915"/>
          </a:xfrm>
          <a:prstGeom prst="rect">
            <a:avLst/>
          </a:prstGeom>
        </p:spPr>
      </p:pic>
    </p:spTree>
    <p:extLst>
      <p:ext uri="{BB962C8B-B14F-4D97-AF65-F5344CB8AC3E}">
        <p14:creationId xmlns:p14="http://schemas.microsoft.com/office/powerpoint/2010/main" val="71699665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txStyles>
    <p:titleStyle>
      <a:lvl1pPr algn="l" defTabSz="385753" rtl="0" eaLnBrk="1" latinLnBrk="0" hangingPunct="1">
        <a:lnSpc>
          <a:spcPct val="90000"/>
        </a:lnSpc>
        <a:spcBef>
          <a:spcPct val="0"/>
        </a:spcBef>
        <a:buNone/>
        <a:defRPr lang="nl-NL" sz="2400" b="1" kern="1200" cap="all" baseline="0" dirty="0">
          <a:solidFill>
            <a:schemeClr val="tx2"/>
          </a:solidFill>
          <a:latin typeface="Avenir Next Condensed Medium" panose="020B0606020202020204" pitchFamily="34" charset="0"/>
          <a:ea typeface="+mj-ea"/>
          <a:cs typeface="Arial" panose="020B0604020202020204" pitchFamily="34" charset="0"/>
          <a:sym typeface="Avenir Next Condensed Demi Bold"/>
        </a:defRPr>
      </a:lvl1pPr>
    </p:titleStyle>
    <p:bodyStyle>
      <a:lvl1pPr marL="135000" indent="-135000" algn="l" defTabSz="385753" rtl="0" eaLnBrk="1" latinLnBrk="0" hangingPunct="1">
        <a:lnSpc>
          <a:spcPct val="110000"/>
        </a:lnSpc>
        <a:spcBef>
          <a:spcPts val="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270000" indent="-135000" algn="l" defTabSz="385753" rtl="0" eaLnBrk="1" latinLnBrk="0" hangingPunct="1">
        <a:lnSpc>
          <a:spcPct val="110000"/>
        </a:lnSpc>
        <a:spcBef>
          <a:spcPts val="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405000" indent="-135000" algn="l" defTabSz="385753" rtl="0" eaLnBrk="1" latinLnBrk="0" hangingPunct="1">
        <a:lnSpc>
          <a:spcPct val="110000"/>
        </a:lnSpc>
        <a:spcBef>
          <a:spcPts val="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540000" indent="-135000" algn="l" defTabSz="385753" rtl="0" eaLnBrk="1" latinLnBrk="0" hangingPunct="1">
        <a:lnSpc>
          <a:spcPct val="110000"/>
        </a:lnSpc>
        <a:spcBef>
          <a:spcPts val="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675000" indent="-135000" algn="l" defTabSz="385753" rtl="0" eaLnBrk="1" latinLnBrk="0" hangingPunct="1">
        <a:lnSpc>
          <a:spcPct val="110000"/>
        </a:lnSpc>
        <a:spcBef>
          <a:spcPts val="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1060820"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697"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574"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50"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53" rtl="0" eaLnBrk="1" latinLnBrk="0" hangingPunct="1">
        <a:defRPr sz="760" kern="1200">
          <a:solidFill>
            <a:schemeClr val="tx1"/>
          </a:solidFill>
          <a:latin typeface="+mn-lt"/>
          <a:ea typeface="+mn-ea"/>
          <a:cs typeface="+mn-cs"/>
        </a:defRPr>
      </a:lvl1pPr>
      <a:lvl2pPr marL="192877" algn="l" defTabSz="385753" rtl="0" eaLnBrk="1" latinLnBrk="0" hangingPunct="1">
        <a:defRPr sz="760" kern="1200">
          <a:solidFill>
            <a:schemeClr val="tx1"/>
          </a:solidFill>
          <a:latin typeface="+mn-lt"/>
          <a:ea typeface="+mn-ea"/>
          <a:cs typeface="+mn-cs"/>
        </a:defRPr>
      </a:lvl2pPr>
      <a:lvl3pPr marL="385753" algn="l" defTabSz="385753" rtl="0" eaLnBrk="1" latinLnBrk="0" hangingPunct="1">
        <a:defRPr sz="760" kern="1200">
          <a:solidFill>
            <a:schemeClr val="tx1"/>
          </a:solidFill>
          <a:latin typeface="+mn-lt"/>
          <a:ea typeface="+mn-ea"/>
          <a:cs typeface="+mn-cs"/>
        </a:defRPr>
      </a:lvl3pPr>
      <a:lvl4pPr marL="578630" algn="l" defTabSz="385753" rtl="0" eaLnBrk="1" latinLnBrk="0" hangingPunct="1">
        <a:defRPr sz="760" kern="1200">
          <a:solidFill>
            <a:schemeClr val="tx1"/>
          </a:solidFill>
          <a:latin typeface="+mn-lt"/>
          <a:ea typeface="+mn-ea"/>
          <a:cs typeface="+mn-cs"/>
        </a:defRPr>
      </a:lvl4pPr>
      <a:lvl5pPr marL="771506" algn="l" defTabSz="385753" rtl="0" eaLnBrk="1" latinLnBrk="0" hangingPunct="1">
        <a:defRPr sz="760" kern="1200">
          <a:solidFill>
            <a:schemeClr val="tx1"/>
          </a:solidFill>
          <a:latin typeface="+mn-lt"/>
          <a:ea typeface="+mn-ea"/>
          <a:cs typeface="+mn-cs"/>
        </a:defRPr>
      </a:lvl5pPr>
      <a:lvl6pPr marL="964382" algn="l" defTabSz="385753" rtl="0" eaLnBrk="1" latinLnBrk="0" hangingPunct="1">
        <a:defRPr sz="760" kern="1200">
          <a:solidFill>
            <a:schemeClr val="tx1"/>
          </a:solidFill>
          <a:latin typeface="+mn-lt"/>
          <a:ea typeface="+mn-ea"/>
          <a:cs typeface="+mn-cs"/>
        </a:defRPr>
      </a:lvl6pPr>
      <a:lvl7pPr marL="1157258" algn="l" defTabSz="385753" rtl="0" eaLnBrk="1" latinLnBrk="0" hangingPunct="1">
        <a:defRPr sz="760" kern="1200">
          <a:solidFill>
            <a:schemeClr val="tx1"/>
          </a:solidFill>
          <a:latin typeface="+mn-lt"/>
          <a:ea typeface="+mn-ea"/>
          <a:cs typeface="+mn-cs"/>
        </a:defRPr>
      </a:lvl7pPr>
      <a:lvl8pPr marL="1350135" algn="l" defTabSz="385753" rtl="0" eaLnBrk="1" latinLnBrk="0" hangingPunct="1">
        <a:defRPr sz="760" kern="1200">
          <a:solidFill>
            <a:schemeClr val="tx1"/>
          </a:solidFill>
          <a:latin typeface="+mn-lt"/>
          <a:ea typeface="+mn-ea"/>
          <a:cs typeface="+mn-cs"/>
        </a:defRPr>
      </a:lvl8pPr>
      <a:lvl9pPr marL="1543012" algn="l" defTabSz="385753"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ndertitel 7"/>
          <p:cNvSpPr>
            <a:spLocks noGrp="1"/>
          </p:cNvSpPr>
          <p:nvPr>
            <p:ph type="body" sz="quarter" idx="10"/>
          </p:nvPr>
        </p:nvSpPr>
        <p:spPr/>
        <p:txBody>
          <a:bodyPr>
            <a:normAutofit/>
          </a:bodyPr>
          <a:lstStyle/>
          <a:p>
            <a:pPr>
              <a:buNone/>
            </a:pPr>
            <a:r>
              <a:rPr lang="nl-NL" dirty="0"/>
              <a:t>Een Aha-erlebnis</a:t>
            </a:r>
          </a:p>
        </p:txBody>
      </p:sp>
      <p:sp>
        <p:nvSpPr>
          <p:cNvPr id="3" name="Tijdelijke aanduiding voor tekst 2">
            <a:extLst>
              <a:ext uri="{FF2B5EF4-FFF2-40B4-BE49-F238E27FC236}">
                <a16:creationId xmlns:a16="http://schemas.microsoft.com/office/drawing/2014/main" id="{2B5FE66F-B392-474E-B029-678140929A60}"/>
              </a:ext>
            </a:extLst>
          </p:cNvPr>
          <p:cNvSpPr>
            <a:spLocks noGrp="1"/>
          </p:cNvSpPr>
          <p:nvPr>
            <p:ph type="body" sz="quarter" idx="12"/>
          </p:nvPr>
        </p:nvSpPr>
        <p:spPr/>
        <p:txBody>
          <a:bodyPr/>
          <a:lstStyle/>
          <a:p>
            <a:r>
              <a:rPr lang="nl-NL" dirty="0"/>
              <a:t>1</a:t>
            </a:r>
            <a:r>
              <a:rPr lang="nl-NL" baseline="30000" dirty="0"/>
              <a:t>e</a:t>
            </a:r>
            <a:r>
              <a:rPr lang="nl-NL" dirty="0"/>
              <a:t> themabijeenkomst wiskunde</a:t>
            </a:r>
          </a:p>
        </p:txBody>
      </p:sp>
      <p:sp>
        <p:nvSpPr>
          <p:cNvPr id="6" name="TextBox 5">
            <a:extLst>
              <a:ext uri="{FF2B5EF4-FFF2-40B4-BE49-F238E27FC236}">
                <a16:creationId xmlns:a16="http://schemas.microsoft.com/office/drawing/2014/main" id="{0DD00670-0F39-46B8-A325-9313F5E1EE2B}"/>
              </a:ext>
            </a:extLst>
          </p:cNvPr>
          <p:cNvSpPr txBox="1"/>
          <p:nvPr/>
        </p:nvSpPr>
        <p:spPr>
          <a:xfrm>
            <a:off x="332315" y="5877272"/>
            <a:ext cx="4049009" cy="830997"/>
          </a:xfrm>
          <a:prstGeom prst="rect">
            <a:avLst/>
          </a:prstGeom>
          <a:noFill/>
        </p:spPr>
        <p:txBody>
          <a:bodyPr wrap="square" rtlCol="0">
            <a:spAutoFit/>
          </a:bodyPr>
          <a:lstStyle/>
          <a:p>
            <a:pPr algn="ctr"/>
            <a:r>
              <a:rPr lang="en-US" sz="2400" dirty="0"/>
              <a:t>Roel Jansen</a:t>
            </a:r>
          </a:p>
          <a:p>
            <a:pPr algn="ctr"/>
            <a:r>
              <a:rPr lang="en-US" sz="2400" dirty="0"/>
              <a:t>Docent </a:t>
            </a:r>
            <a:r>
              <a:rPr lang="en-US" sz="2400" dirty="0" err="1"/>
              <a:t>Werktuigbouwkunde</a:t>
            </a:r>
            <a:endParaRPr lang="en-US" sz="2400" dirty="0"/>
          </a:p>
        </p:txBody>
      </p:sp>
      <p:pic>
        <p:nvPicPr>
          <p:cNvPr id="9" name="Picture 8" descr="A person smiling for the camera&#10;&#10;Description automatically generated with medium confidence">
            <a:extLst>
              <a:ext uri="{FF2B5EF4-FFF2-40B4-BE49-F238E27FC236}">
                <a16:creationId xmlns:a16="http://schemas.microsoft.com/office/drawing/2014/main" id="{7CBDB927-10A1-4AAB-9083-625D17E43A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124" t="19544" r="14439" b="16376"/>
          <a:stretch/>
        </p:blipFill>
        <p:spPr>
          <a:xfrm rot="5400000">
            <a:off x="1026111" y="3373494"/>
            <a:ext cx="2661419" cy="201622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DF95B-7592-4E62-B239-6DC8FD29EBBC}"/>
              </a:ext>
            </a:extLst>
          </p:cNvPr>
          <p:cNvSpPr>
            <a:spLocks noGrp="1"/>
          </p:cNvSpPr>
          <p:nvPr>
            <p:ph type="title"/>
          </p:nvPr>
        </p:nvSpPr>
        <p:spPr/>
        <p:txBody>
          <a:bodyPr/>
          <a:lstStyle/>
          <a:p>
            <a:r>
              <a:rPr lang="en-US" dirty="0" err="1"/>
              <a:t>Mijn</a:t>
            </a:r>
            <a:r>
              <a:rPr lang="en-US" dirty="0"/>
              <a:t> 2e aha-</a:t>
            </a:r>
            <a:r>
              <a:rPr lang="en-US" dirty="0" err="1"/>
              <a:t>erlebnis</a:t>
            </a:r>
            <a:endParaRPr lang="en-US" dirty="0"/>
          </a:p>
        </p:txBody>
      </p:sp>
      <p:sp>
        <p:nvSpPr>
          <p:cNvPr id="3" name="Content Placeholder 2">
            <a:extLst>
              <a:ext uri="{FF2B5EF4-FFF2-40B4-BE49-F238E27FC236}">
                <a16:creationId xmlns:a16="http://schemas.microsoft.com/office/drawing/2014/main" id="{F46D66AC-DF4E-4CFE-8B47-9425ABD859C9}"/>
              </a:ext>
            </a:extLst>
          </p:cNvPr>
          <p:cNvSpPr>
            <a:spLocks noGrp="1"/>
          </p:cNvSpPr>
          <p:nvPr>
            <p:ph idx="1"/>
          </p:nvPr>
        </p:nvSpPr>
        <p:spPr>
          <a:xfrm>
            <a:off x="628649" y="1412777"/>
            <a:ext cx="7886699" cy="864096"/>
          </a:xfrm>
        </p:spPr>
        <p:txBody>
          <a:bodyPr>
            <a:normAutofit/>
          </a:bodyPr>
          <a:lstStyle/>
          <a:p>
            <a:r>
              <a:rPr lang="en-US" sz="2800" dirty="0" err="1"/>
              <a:t>Stap</a:t>
            </a:r>
            <a:r>
              <a:rPr lang="en-US" sz="2800" dirty="0"/>
              <a:t> 1: </a:t>
            </a:r>
            <a:r>
              <a:rPr lang="en-US" sz="2800" dirty="0" err="1"/>
              <a:t>randen</a:t>
            </a:r>
            <a:r>
              <a:rPr lang="en-US" sz="2800" dirty="0"/>
              <a:t> </a:t>
            </a:r>
            <a:r>
              <a:rPr lang="en-US" sz="2800" dirty="0" err="1"/>
              <a:t>opsporen</a:t>
            </a:r>
            <a:endParaRPr lang="en-US" sz="2800" dirty="0"/>
          </a:p>
        </p:txBody>
      </p:sp>
      <p:grpSp>
        <p:nvGrpSpPr>
          <p:cNvPr id="23" name="Groep 36">
            <a:extLst>
              <a:ext uri="{FF2B5EF4-FFF2-40B4-BE49-F238E27FC236}">
                <a16:creationId xmlns:a16="http://schemas.microsoft.com/office/drawing/2014/main" id="{00DB0F5A-6CC0-4509-9EF7-DEE47D2174AE}"/>
              </a:ext>
            </a:extLst>
          </p:cNvPr>
          <p:cNvGrpSpPr/>
          <p:nvPr/>
        </p:nvGrpSpPr>
        <p:grpSpPr>
          <a:xfrm>
            <a:off x="1393213" y="2564904"/>
            <a:ext cx="5967477" cy="2944894"/>
            <a:chOff x="1568079" y="2777709"/>
            <a:chExt cx="6993991" cy="2949718"/>
          </a:xfrm>
        </p:grpSpPr>
        <p:cxnSp>
          <p:nvCxnSpPr>
            <p:cNvPr id="24" name="Rechte verbindingslijn 9">
              <a:extLst>
                <a:ext uri="{FF2B5EF4-FFF2-40B4-BE49-F238E27FC236}">
                  <a16:creationId xmlns:a16="http://schemas.microsoft.com/office/drawing/2014/main" id="{C955D7C5-6814-4CB0-A533-3B664806D42A}"/>
                </a:ext>
              </a:extLst>
            </p:cNvPr>
            <p:cNvCxnSpPr/>
            <p:nvPr/>
          </p:nvCxnSpPr>
          <p:spPr bwMode="auto">
            <a:xfrm>
              <a:off x="1976511" y="5715235"/>
              <a:ext cx="1243584" cy="12192"/>
            </a:xfrm>
            <a:prstGeom prst="line">
              <a:avLst/>
            </a:prstGeom>
            <a:solidFill>
              <a:srgbClr val="000000"/>
            </a:solidFill>
            <a:ln w="34925" cap="sq" cmpd="sng" algn="ctr">
              <a:solidFill>
                <a:sysClr val="windowText" lastClr="000000"/>
              </a:solidFill>
              <a:prstDash val="solid"/>
              <a:round/>
              <a:headEnd type="none" w="sm" len="sm"/>
              <a:tailEnd type="none" w="sm" len="sm"/>
            </a:ln>
            <a:effectLst/>
          </p:spPr>
        </p:cxnSp>
        <p:grpSp>
          <p:nvGrpSpPr>
            <p:cNvPr id="25" name="Groep 35">
              <a:extLst>
                <a:ext uri="{FF2B5EF4-FFF2-40B4-BE49-F238E27FC236}">
                  <a16:creationId xmlns:a16="http://schemas.microsoft.com/office/drawing/2014/main" id="{452EE245-C1BF-4BAE-BF3C-72DE39CCD9BD}"/>
                </a:ext>
              </a:extLst>
            </p:cNvPr>
            <p:cNvGrpSpPr/>
            <p:nvPr/>
          </p:nvGrpSpPr>
          <p:grpSpPr>
            <a:xfrm>
              <a:off x="1568079" y="2777709"/>
              <a:ext cx="6993991" cy="2949718"/>
              <a:chOff x="-225552" y="2707370"/>
              <a:chExt cx="6993991" cy="2949718"/>
            </a:xfrm>
          </p:grpSpPr>
          <p:grpSp>
            <p:nvGrpSpPr>
              <p:cNvPr id="26" name="Groep 7">
                <a:extLst>
                  <a:ext uri="{FF2B5EF4-FFF2-40B4-BE49-F238E27FC236}">
                    <a16:creationId xmlns:a16="http://schemas.microsoft.com/office/drawing/2014/main" id="{AD83942F-6A89-42BE-AD3F-89EBD8DF04D1}"/>
                  </a:ext>
                </a:extLst>
              </p:cNvPr>
              <p:cNvGrpSpPr/>
              <p:nvPr/>
            </p:nvGrpSpPr>
            <p:grpSpPr>
              <a:xfrm>
                <a:off x="85344" y="3246778"/>
                <a:ext cx="2679378" cy="580166"/>
                <a:chOff x="0" y="3259642"/>
                <a:chExt cx="2679378" cy="580166"/>
              </a:xfrm>
            </p:grpSpPr>
            <p:sp>
              <p:nvSpPr>
                <p:cNvPr id="39" name="Rechthoek 1">
                  <a:extLst>
                    <a:ext uri="{FF2B5EF4-FFF2-40B4-BE49-F238E27FC236}">
                      <a16:creationId xmlns:a16="http://schemas.microsoft.com/office/drawing/2014/main" id="{CF346006-2552-4437-B239-ED9A8001BAA6}"/>
                    </a:ext>
                  </a:extLst>
                </p:cNvPr>
                <p:cNvSpPr/>
                <p:nvPr/>
              </p:nvSpPr>
              <p:spPr bwMode="auto">
                <a:xfrm>
                  <a:off x="0" y="3259642"/>
                  <a:ext cx="1342294" cy="580166"/>
                </a:xfrm>
                <a:prstGeom prst="rect">
                  <a:avLst/>
                </a:prstGeom>
                <a:solidFill>
                  <a:sysClr val="windowText" lastClr="000000"/>
                </a:solidFill>
                <a:ln w="12700" cap="sq" cmpd="sng" algn="ctr">
                  <a:no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nl-NL" sz="1350" b="0" i="0" u="none" strike="noStrike" kern="0" cap="none" spc="0" normalizeH="0" baseline="0" noProof="0">
                    <a:ln>
                      <a:noFill/>
                    </a:ln>
                    <a:solidFill>
                      <a:prstClr val="black"/>
                    </a:solidFill>
                    <a:effectLst/>
                    <a:uLnTx/>
                    <a:uFillTx/>
                    <a:latin typeface="Arial" charset="0"/>
                  </a:endParaRPr>
                </a:p>
              </p:txBody>
            </p:sp>
            <p:sp>
              <p:nvSpPr>
                <p:cNvPr id="40" name="Rechthoek 6">
                  <a:extLst>
                    <a:ext uri="{FF2B5EF4-FFF2-40B4-BE49-F238E27FC236}">
                      <a16:creationId xmlns:a16="http://schemas.microsoft.com/office/drawing/2014/main" id="{8EEE8C8C-A0AD-430C-A467-07578CF7996B}"/>
                    </a:ext>
                  </a:extLst>
                </p:cNvPr>
                <p:cNvSpPr/>
                <p:nvPr/>
              </p:nvSpPr>
              <p:spPr bwMode="auto">
                <a:xfrm>
                  <a:off x="1337084" y="3259642"/>
                  <a:ext cx="1342294" cy="580166"/>
                </a:xfrm>
                <a:prstGeom prst="rect">
                  <a:avLst/>
                </a:prstGeom>
                <a:solidFill>
                  <a:srgbClr val="F8F8F8">
                    <a:lumMod val="60000"/>
                    <a:lumOff val="40000"/>
                  </a:srgbClr>
                </a:solidFill>
                <a:ln w="12700" cap="sq" cmpd="sng" algn="ctr">
                  <a:no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nl-NL" sz="1350" b="0" i="0" u="none" strike="noStrike" kern="0" cap="none" spc="0" normalizeH="0" baseline="0" noProof="0">
                    <a:ln>
                      <a:noFill/>
                    </a:ln>
                    <a:solidFill>
                      <a:prstClr val="black"/>
                    </a:solidFill>
                    <a:effectLst/>
                    <a:uLnTx/>
                    <a:uFillTx/>
                    <a:latin typeface="Arial" charset="0"/>
                  </a:endParaRPr>
                </a:p>
              </p:txBody>
            </p:sp>
          </p:grpSp>
          <p:sp>
            <p:nvSpPr>
              <p:cNvPr id="27" name="Rechthoek 2">
                <a:extLst>
                  <a:ext uri="{FF2B5EF4-FFF2-40B4-BE49-F238E27FC236}">
                    <a16:creationId xmlns:a16="http://schemas.microsoft.com/office/drawing/2014/main" id="{01076E1A-ECCC-4F7F-9C23-936431E26B2C}"/>
                  </a:ext>
                </a:extLst>
              </p:cNvPr>
              <p:cNvSpPr/>
              <p:nvPr/>
            </p:nvSpPr>
            <p:spPr bwMode="auto">
              <a:xfrm rot="10800000">
                <a:off x="5181009" y="3257060"/>
                <a:ext cx="633987" cy="603555"/>
              </a:xfrm>
              <a:prstGeom prst="rect">
                <a:avLst/>
              </a:prstGeom>
              <a:gradFill flip="none" rotWithShape="1">
                <a:gsLst>
                  <a:gs pos="0">
                    <a:sysClr val="windowText" lastClr="000000"/>
                  </a:gs>
                  <a:gs pos="52000">
                    <a:srgbClr val="919191">
                      <a:lumMod val="45000"/>
                      <a:lumOff val="55000"/>
                    </a:srgbClr>
                  </a:gs>
                  <a:gs pos="70000">
                    <a:srgbClr val="919191">
                      <a:lumMod val="45000"/>
                      <a:lumOff val="55000"/>
                    </a:srgbClr>
                  </a:gs>
                  <a:gs pos="100000">
                    <a:srgbClr val="919191">
                      <a:lumMod val="30000"/>
                      <a:lumOff val="70000"/>
                    </a:srgbClr>
                  </a:gs>
                </a:gsLst>
                <a:lin ang="10800000" scaled="1"/>
                <a:tileRect/>
              </a:gradFill>
              <a:ln w="12700" cap="sq" cmpd="sng" algn="ctr">
                <a:no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nl-NL" sz="1350" b="0" i="0" u="none" strike="noStrike" kern="0" cap="none" spc="0" normalizeH="0" baseline="0" noProof="0" dirty="0">
                  <a:ln>
                    <a:noFill/>
                  </a:ln>
                  <a:solidFill>
                    <a:prstClr val="black"/>
                  </a:solidFill>
                  <a:effectLst/>
                  <a:uLnTx/>
                  <a:uFillTx/>
                  <a:latin typeface="Arial" charset="0"/>
                </a:endParaRPr>
              </a:p>
            </p:txBody>
          </p:sp>
          <p:cxnSp>
            <p:nvCxnSpPr>
              <p:cNvPr id="28" name="Rechte verbindingslijn 14">
                <a:extLst>
                  <a:ext uri="{FF2B5EF4-FFF2-40B4-BE49-F238E27FC236}">
                    <a16:creationId xmlns:a16="http://schemas.microsoft.com/office/drawing/2014/main" id="{D8DDE485-0EAA-4346-AE82-780FB6D80381}"/>
                  </a:ext>
                </a:extLst>
              </p:cNvPr>
              <p:cNvCxnSpPr/>
              <p:nvPr/>
            </p:nvCxnSpPr>
            <p:spPr bwMode="auto">
              <a:xfrm flipH="1" flipV="1">
                <a:off x="1426464" y="4535424"/>
                <a:ext cx="587" cy="1115568"/>
              </a:xfrm>
              <a:prstGeom prst="line">
                <a:avLst/>
              </a:prstGeom>
              <a:solidFill>
                <a:srgbClr val="000000"/>
              </a:solidFill>
              <a:ln w="34925" cap="sq" cmpd="sng" algn="ctr">
                <a:solidFill>
                  <a:sysClr val="windowText" lastClr="000000"/>
                </a:solidFill>
                <a:prstDash val="solid"/>
                <a:round/>
                <a:headEnd type="none" w="sm" len="sm"/>
                <a:tailEnd type="none" w="sm" len="sm"/>
              </a:ln>
              <a:effectLst/>
            </p:spPr>
          </p:cxnSp>
          <p:cxnSp>
            <p:nvCxnSpPr>
              <p:cNvPr id="29" name="Rechte verbindingslijn 16">
                <a:extLst>
                  <a:ext uri="{FF2B5EF4-FFF2-40B4-BE49-F238E27FC236}">
                    <a16:creationId xmlns:a16="http://schemas.microsoft.com/office/drawing/2014/main" id="{2276056E-0CD1-4B0E-BE94-0A162A8BA234}"/>
                  </a:ext>
                </a:extLst>
              </p:cNvPr>
              <p:cNvCxnSpPr/>
              <p:nvPr/>
            </p:nvCxnSpPr>
            <p:spPr bwMode="auto">
              <a:xfrm>
                <a:off x="1426464" y="4529328"/>
                <a:ext cx="1243584" cy="12192"/>
              </a:xfrm>
              <a:prstGeom prst="line">
                <a:avLst/>
              </a:prstGeom>
              <a:solidFill>
                <a:srgbClr val="000000"/>
              </a:solidFill>
              <a:ln w="34925" cap="sq" cmpd="sng" algn="ctr">
                <a:solidFill>
                  <a:sysClr val="windowText" lastClr="000000"/>
                </a:solidFill>
                <a:prstDash val="solid"/>
                <a:round/>
                <a:headEnd type="none" w="sm" len="sm"/>
                <a:tailEnd type="none" w="sm" len="sm"/>
              </a:ln>
              <a:effectLst/>
            </p:spPr>
          </p:cxnSp>
          <p:cxnSp>
            <p:nvCxnSpPr>
              <p:cNvPr id="30" name="Rechte verbindingslijn 18">
                <a:extLst>
                  <a:ext uri="{FF2B5EF4-FFF2-40B4-BE49-F238E27FC236}">
                    <a16:creationId xmlns:a16="http://schemas.microsoft.com/office/drawing/2014/main" id="{26330688-525A-41BF-9918-ED168F8ACF32}"/>
                  </a:ext>
                </a:extLst>
              </p:cNvPr>
              <p:cNvCxnSpPr/>
              <p:nvPr/>
            </p:nvCxnSpPr>
            <p:spPr bwMode="auto">
              <a:xfrm>
                <a:off x="4164507" y="5657088"/>
                <a:ext cx="1029283" cy="0"/>
              </a:xfrm>
              <a:prstGeom prst="line">
                <a:avLst/>
              </a:prstGeom>
              <a:solidFill>
                <a:srgbClr val="000000"/>
              </a:solidFill>
              <a:ln w="34925" cap="sq" cmpd="sng" algn="ctr">
                <a:solidFill>
                  <a:sysClr val="windowText" lastClr="000000"/>
                </a:solidFill>
                <a:prstDash val="solid"/>
                <a:round/>
                <a:headEnd type="none" w="sm" len="sm"/>
                <a:tailEnd type="none" w="sm" len="sm"/>
              </a:ln>
              <a:effectLst/>
            </p:spPr>
          </p:cxnSp>
          <p:cxnSp>
            <p:nvCxnSpPr>
              <p:cNvPr id="31" name="Rechte verbindingslijn 20">
                <a:extLst>
                  <a:ext uri="{FF2B5EF4-FFF2-40B4-BE49-F238E27FC236}">
                    <a16:creationId xmlns:a16="http://schemas.microsoft.com/office/drawing/2014/main" id="{DB6F839D-1650-4B03-BE53-78C02AB112E8}"/>
                  </a:ext>
                </a:extLst>
              </p:cNvPr>
              <p:cNvCxnSpPr/>
              <p:nvPr/>
            </p:nvCxnSpPr>
            <p:spPr bwMode="auto">
              <a:xfrm flipV="1">
                <a:off x="5205982" y="4553712"/>
                <a:ext cx="609015" cy="1091186"/>
              </a:xfrm>
              <a:prstGeom prst="line">
                <a:avLst/>
              </a:prstGeom>
              <a:solidFill>
                <a:srgbClr val="000000"/>
              </a:solidFill>
              <a:ln w="34925" cap="sq" cmpd="sng" algn="ctr">
                <a:solidFill>
                  <a:sysClr val="windowText" lastClr="000000"/>
                </a:solidFill>
                <a:prstDash val="solid"/>
                <a:round/>
                <a:headEnd type="none" w="sm" len="sm"/>
                <a:tailEnd type="none" w="sm" len="sm"/>
              </a:ln>
              <a:effectLst/>
            </p:spPr>
          </p:cxnSp>
          <p:cxnSp>
            <p:nvCxnSpPr>
              <p:cNvPr id="32" name="Rechte verbindingslijn 23">
                <a:extLst>
                  <a:ext uri="{FF2B5EF4-FFF2-40B4-BE49-F238E27FC236}">
                    <a16:creationId xmlns:a16="http://schemas.microsoft.com/office/drawing/2014/main" id="{584EDEC0-D81F-400D-A08D-FFD27E18A620}"/>
                  </a:ext>
                </a:extLst>
              </p:cNvPr>
              <p:cNvCxnSpPr/>
              <p:nvPr/>
            </p:nvCxnSpPr>
            <p:spPr bwMode="auto">
              <a:xfrm>
                <a:off x="5839968" y="4553712"/>
                <a:ext cx="928471" cy="0"/>
              </a:xfrm>
              <a:prstGeom prst="line">
                <a:avLst/>
              </a:prstGeom>
              <a:solidFill>
                <a:srgbClr val="000000"/>
              </a:solidFill>
              <a:ln w="34925" cap="sq" cmpd="sng" algn="ctr">
                <a:solidFill>
                  <a:sysClr val="windowText" lastClr="000000"/>
                </a:solidFill>
                <a:prstDash val="solid"/>
                <a:round/>
                <a:headEnd type="none" w="sm" len="sm"/>
                <a:tailEnd type="none" w="sm" len="sm"/>
              </a:ln>
              <a:effectLst/>
            </p:spPr>
          </p:cxnSp>
          <p:sp>
            <p:nvSpPr>
              <p:cNvPr id="34" name="Tekstvak 27">
                <a:extLst>
                  <a:ext uri="{FF2B5EF4-FFF2-40B4-BE49-F238E27FC236}">
                    <a16:creationId xmlns:a16="http://schemas.microsoft.com/office/drawing/2014/main" id="{E7A512B7-3C2D-40C3-B227-149B86A8740B}"/>
                  </a:ext>
                </a:extLst>
              </p:cNvPr>
              <p:cNvSpPr txBox="1"/>
              <p:nvPr/>
            </p:nvSpPr>
            <p:spPr>
              <a:xfrm>
                <a:off x="-225552" y="2707370"/>
                <a:ext cx="3255264" cy="462421"/>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Arial"/>
                  </a:rPr>
                  <a:t>Een</a:t>
                </a:r>
                <a:r>
                  <a:rPr kumimoji="0" lang="en-US" sz="2400" b="0" i="0" u="none" strike="noStrike" kern="0" cap="none" spc="0" normalizeH="0" baseline="0" noProof="0" dirty="0">
                    <a:ln>
                      <a:noFill/>
                    </a:ln>
                    <a:solidFill>
                      <a:prstClr val="black"/>
                    </a:solidFill>
                    <a:effectLst/>
                    <a:uLnTx/>
                    <a:uFillTx/>
                    <a:latin typeface="Arial"/>
                  </a:rPr>
                  <a:t> </a:t>
                </a:r>
                <a:r>
                  <a:rPr kumimoji="0" lang="en-US" sz="2400" b="0" i="0" u="none" strike="noStrike" kern="0" cap="none" spc="0" normalizeH="0" baseline="0" noProof="0" dirty="0" err="1">
                    <a:ln>
                      <a:noFill/>
                    </a:ln>
                    <a:solidFill>
                      <a:prstClr val="black"/>
                    </a:solidFill>
                    <a:effectLst/>
                    <a:uLnTx/>
                    <a:uFillTx/>
                    <a:latin typeface="Arial"/>
                  </a:rPr>
                  <a:t>ideale</a:t>
                </a:r>
                <a:r>
                  <a:rPr kumimoji="0" lang="en-US" sz="2400" b="0" i="0" u="none" strike="noStrike" kern="0" cap="none" spc="0" normalizeH="0" baseline="0" noProof="0" dirty="0">
                    <a:ln>
                      <a:noFill/>
                    </a:ln>
                    <a:solidFill>
                      <a:prstClr val="black"/>
                    </a:solidFill>
                    <a:effectLst/>
                    <a:uLnTx/>
                    <a:uFillTx/>
                    <a:latin typeface="Arial"/>
                  </a:rPr>
                  <a:t> rand</a:t>
                </a:r>
                <a:endParaRPr kumimoji="0" lang="nl-NL" sz="2400" b="0" i="0" u="none" strike="noStrike" kern="0" cap="none" spc="0" normalizeH="0" baseline="0" noProof="0" dirty="0">
                  <a:ln>
                    <a:noFill/>
                  </a:ln>
                  <a:solidFill>
                    <a:prstClr val="black"/>
                  </a:solidFill>
                  <a:effectLst/>
                  <a:uLnTx/>
                  <a:uFillTx/>
                  <a:latin typeface="Arial"/>
                </a:endParaRPr>
              </a:p>
            </p:txBody>
          </p:sp>
          <p:cxnSp>
            <p:nvCxnSpPr>
              <p:cNvPr id="36" name="Rechte verbindingslijn 30">
                <a:extLst>
                  <a:ext uri="{FF2B5EF4-FFF2-40B4-BE49-F238E27FC236}">
                    <a16:creationId xmlns:a16="http://schemas.microsoft.com/office/drawing/2014/main" id="{7261AA54-FF0A-4E63-9540-98458D118F9C}"/>
                  </a:ext>
                </a:extLst>
              </p:cNvPr>
              <p:cNvCxnSpPr/>
              <p:nvPr/>
            </p:nvCxnSpPr>
            <p:spPr bwMode="auto">
              <a:xfrm>
                <a:off x="1401493" y="3869243"/>
                <a:ext cx="12310" cy="660085"/>
              </a:xfrm>
              <a:prstGeom prst="line">
                <a:avLst/>
              </a:prstGeom>
              <a:solidFill>
                <a:srgbClr val="000000"/>
              </a:solidFill>
              <a:ln w="12700" cap="sq" cmpd="sng" algn="ctr">
                <a:solidFill>
                  <a:sysClr val="windowText" lastClr="000000"/>
                </a:solidFill>
                <a:prstDash val="dash"/>
                <a:round/>
                <a:headEnd type="none" w="sm" len="sm"/>
                <a:tailEnd type="none" w="sm" len="sm"/>
              </a:ln>
              <a:effectLst/>
            </p:spPr>
          </p:cxnSp>
          <p:cxnSp>
            <p:nvCxnSpPr>
              <p:cNvPr id="37" name="Rechte verbindingslijn 32">
                <a:extLst>
                  <a:ext uri="{FF2B5EF4-FFF2-40B4-BE49-F238E27FC236}">
                    <a16:creationId xmlns:a16="http://schemas.microsoft.com/office/drawing/2014/main" id="{4971739A-32A0-4DD1-A913-3D412908FC4B}"/>
                  </a:ext>
                </a:extLst>
              </p:cNvPr>
              <p:cNvCxnSpPr/>
              <p:nvPr/>
            </p:nvCxnSpPr>
            <p:spPr bwMode="auto">
              <a:xfrm>
                <a:off x="5181011" y="4020397"/>
                <a:ext cx="0" cy="1531042"/>
              </a:xfrm>
              <a:prstGeom prst="line">
                <a:avLst/>
              </a:prstGeom>
              <a:solidFill>
                <a:srgbClr val="000000"/>
              </a:solidFill>
              <a:ln w="12700" cap="sq" cmpd="sng" algn="ctr">
                <a:solidFill>
                  <a:sysClr val="windowText" lastClr="000000"/>
                </a:solidFill>
                <a:prstDash val="dash"/>
                <a:round/>
                <a:headEnd type="none" w="sm" len="sm"/>
                <a:tailEnd type="none" w="sm" len="sm"/>
              </a:ln>
              <a:effectLst/>
            </p:spPr>
          </p:cxnSp>
          <p:cxnSp>
            <p:nvCxnSpPr>
              <p:cNvPr id="38" name="Rechte verbindingslijn 34">
                <a:extLst>
                  <a:ext uri="{FF2B5EF4-FFF2-40B4-BE49-F238E27FC236}">
                    <a16:creationId xmlns:a16="http://schemas.microsoft.com/office/drawing/2014/main" id="{2E8C9754-5234-4D87-ABB6-BD12E29A993B}"/>
                  </a:ext>
                </a:extLst>
              </p:cNvPr>
              <p:cNvCxnSpPr/>
              <p:nvPr/>
            </p:nvCxnSpPr>
            <p:spPr bwMode="auto">
              <a:xfrm>
                <a:off x="5814997" y="4057688"/>
                <a:ext cx="0" cy="330042"/>
              </a:xfrm>
              <a:prstGeom prst="line">
                <a:avLst/>
              </a:prstGeom>
              <a:solidFill>
                <a:srgbClr val="000000"/>
              </a:solidFill>
              <a:ln w="12700" cap="sq" cmpd="sng" algn="ctr">
                <a:solidFill>
                  <a:sysClr val="windowText" lastClr="000000"/>
                </a:solidFill>
                <a:prstDash val="dash"/>
                <a:round/>
                <a:headEnd type="none" w="sm" len="sm"/>
                <a:tailEnd type="none" w="sm" len="sm"/>
              </a:ln>
              <a:effectLst/>
            </p:spPr>
          </p:cxnSp>
        </p:grpSp>
      </p:grpSp>
      <p:sp>
        <p:nvSpPr>
          <p:cNvPr id="41" name="Tekstvak 27">
            <a:extLst>
              <a:ext uri="{FF2B5EF4-FFF2-40B4-BE49-F238E27FC236}">
                <a16:creationId xmlns:a16="http://schemas.microsoft.com/office/drawing/2014/main" id="{B86CD849-2DC8-4DA9-BE58-C8DF25C88C6E}"/>
              </a:ext>
            </a:extLst>
          </p:cNvPr>
          <p:cNvSpPr txBox="1"/>
          <p:nvPr/>
        </p:nvSpPr>
        <p:spPr>
          <a:xfrm>
            <a:off x="5138939" y="2606881"/>
            <a:ext cx="2777486" cy="461665"/>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
              </a:rPr>
              <a:t>Meer </a:t>
            </a:r>
            <a:r>
              <a:rPr kumimoji="0" lang="en-US" sz="2400" b="0" i="0" u="none" strike="noStrike" kern="0" cap="none" spc="0" normalizeH="0" baseline="0" noProof="0" dirty="0" err="1">
                <a:ln>
                  <a:noFill/>
                </a:ln>
                <a:solidFill>
                  <a:prstClr val="black"/>
                </a:solidFill>
                <a:effectLst/>
                <a:uLnTx/>
                <a:uFillTx/>
                <a:latin typeface="Arial"/>
              </a:rPr>
              <a:t>realistisch</a:t>
            </a:r>
            <a:endParaRPr kumimoji="0" lang="nl-NL" sz="2400" b="0" i="0" u="none" strike="noStrike" kern="0" cap="none" spc="0"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726053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28650" y="365127"/>
            <a:ext cx="7886700" cy="687609"/>
          </a:xfrm>
        </p:spPr>
        <p:txBody>
          <a:bodyPr>
            <a:normAutofit/>
          </a:bodyPr>
          <a:lstStyle/>
          <a:p>
            <a:pPr eaLnBrk="1" hangingPunct="1"/>
            <a:r>
              <a:rPr lang="nl-NL" sz="4000" dirty="0"/>
              <a:t>Mijn 2</a:t>
            </a:r>
            <a:r>
              <a:rPr lang="nl-NL" sz="4000" baseline="30000" dirty="0"/>
              <a:t>e</a:t>
            </a:r>
            <a:r>
              <a:rPr lang="nl-NL" sz="4000" dirty="0"/>
              <a:t> aha-erlebnis</a:t>
            </a:r>
            <a:endParaRPr lang="nl-NL" sz="4000" dirty="0">
              <a:solidFill>
                <a:srgbClr val="000066"/>
              </a:solidFill>
            </a:endParaRPr>
          </a:p>
        </p:txBody>
      </p:sp>
      <p:sp>
        <p:nvSpPr>
          <p:cNvPr id="5" name="Tijdelijke aanduiding voor inhoud 4"/>
          <p:cNvSpPr>
            <a:spLocks noGrp="1"/>
          </p:cNvSpPr>
          <p:nvPr>
            <p:ph type="body" sz="quarter" idx="12"/>
          </p:nvPr>
        </p:nvSpPr>
        <p:spPr/>
        <p:txBody>
          <a:bodyPr>
            <a:normAutofit/>
          </a:bodyPr>
          <a:lstStyle/>
          <a:p>
            <a:pPr marL="257175" indent="-257175">
              <a:buFont typeface="Arial" panose="020B0604020202020204" pitchFamily="34" charset="0"/>
              <a:buChar char="•"/>
            </a:pPr>
            <a:r>
              <a:rPr lang="nl-NL" sz="2400" dirty="0">
                <a:solidFill>
                  <a:srgbClr val="000000"/>
                </a:solidFill>
                <a:latin typeface="Arial" panose="020B0604020202020204" pitchFamily="34" charset="0"/>
                <a:cs typeface="Arial" panose="020B0604020202020204" pitchFamily="34" charset="0"/>
              </a:rPr>
              <a:t>1</a:t>
            </a:r>
            <a:r>
              <a:rPr lang="nl-NL" sz="2400" baseline="30000" dirty="0">
                <a:solidFill>
                  <a:srgbClr val="000000"/>
                </a:solidFill>
                <a:latin typeface="Arial" panose="020B0604020202020204" pitchFamily="34" charset="0"/>
                <a:cs typeface="Arial" panose="020B0604020202020204" pitchFamily="34" charset="0"/>
              </a:rPr>
              <a:t>e</a:t>
            </a:r>
            <a:r>
              <a:rPr lang="nl-NL" sz="2400" dirty="0">
                <a:solidFill>
                  <a:srgbClr val="000000"/>
                </a:solidFill>
                <a:latin typeface="Arial" panose="020B0604020202020204" pitchFamily="34" charset="0"/>
                <a:cs typeface="Arial" panose="020B0604020202020204" pitchFamily="34" charset="0"/>
              </a:rPr>
              <a:t> en 2</a:t>
            </a:r>
            <a:r>
              <a:rPr lang="nl-NL" sz="2400" baseline="30000" dirty="0">
                <a:solidFill>
                  <a:srgbClr val="000000"/>
                </a:solidFill>
                <a:latin typeface="Arial" panose="020B0604020202020204" pitchFamily="34" charset="0"/>
                <a:cs typeface="Arial" panose="020B0604020202020204" pitchFamily="34" charset="0"/>
              </a:rPr>
              <a:t>e</a:t>
            </a:r>
            <a:r>
              <a:rPr lang="nl-NL" sz="2400" dirty="0">
                <a:solidFill>
                  <a:srgbClr val="000000"/>
                </a:solidFill>
                <a:latin typeface="Arial" panose="020B0604020202020204" pitchFamily="34" charset="0"/>
                <a:cs typeface="Arial" panose="020B0604020202020204" pitchFamily="34" charset="0"/>
              </a:rPr>
              <a:t> afgeleide</a:t>
            </a:r>
            <a:endParaRPr lang="nl-NL" sz="2400" dirty="0"/>
          </a:p>
          <a:p>
            <a:endParaRPr lang="nl-NL" sz="2400" dirty="0"/>
          </a:p>
          <a:p>
            <a:endParaRPr lang="nl-NL" sz="2400" dirty="0"/>
          </a:p>
        </p:txBody>
      </p:sp>
      <p:pic>
        <p:nvPicPr>
          <p:cNvPr id="11" name="Afbeelding 10">
            <a:extLst>
              <a:ext uri="{FF2B5EF4-FFF2-40B4-BE49-F238E27FC236}">
                <a16:creationId xmlns:a16="http://schemas.microsoft.com/office/drawing/2014/main" id="{1E2BAC80-CAE4-4318-ABAF-37AA72F4DBC5}"/>
              </a:ext>
            </a:extLst>
          </p:cNvPr>
          <p:cNvPicPr>
            <a:picLocks noChangeAspect="1"/>
          </p:cNvPicPr>
          <p:nvPr/>
        </p:nvPicPr>
        <p:blipFill>
          <a:blip r:embed="rId3"/>
          <a:stretch>
            <a:fillRect/>
          </a:stretch>
        </p:blipFill>
        <p:spPr>
          <a:xfrm>
            <a:off x="4366396" y="1508885"/>
            <a:ext cx="4780861" cy="4648200"/>
          </a:xfrm>
          <a:prstGeom prst="rect">
            <a:avLst/>
          </a:prstGeom>
        </p:spPr>
      </p:pic>
      <p:sp>
        <p:nvSpPr>
          <p:cNvPr id="6" name="TextBox 5">
            <a:extLst>
              <a:ext uri="{FF2B5EF4-FFF2-40B4-BE49-F238E27FC236}">
                <a16:creationId xmlns:a16="http://schemas.microsoft.com/office/drawing/2014/main" id="{F022648C-D19F-4641-985C-6CF87B1297E9}"/>
              </a:ext>
            </a:extLst>
          </p:cNvPr>
          <p:cNvSpPr txBox="1"/>
          <p:nvPr/>
        </p:nvSpPr>
        <p:spPr>
          <a:xfrm>
            <a:off x="6948264" y="2204864"/>
            <a:ext cx="2195736" cy="369332"/>
          </a:xfrm>
          <a:prstGeom prst="rect">
            <a:avLst/>
          </a:prstGeom>
          <a:solidFill>
            <a:schemeClr val="bg1"/>
          </a:solidFill>
        </p:spPr>
        <p:txBody>
          <a:bodyPr wrap="square" rtlCol="0">
            <a:spAutoFit/>
          </a:bodyPr>
          <a:lstStyle/>
          <a:p>
            <a:r>
              <a:rPr lang="en-US" b="1" dirty="0" err="1"/>
              <a:t>Grijswaarde</a:t>
            </a:r>
            <a:r>
              <a:rPr lang="en-US" b="1" dirty="0"/>
              <a:t> </a:t>
            </a:r>
            <a:r>
              <a:rPr lang="en-US" b="1" dirty="0" err="1"/>
              <a:t>profiel</a:t>
            </a:r>
            <a:endParaRPr lang="en-US" b="1" dirty="0"/>
          </a:p>
        </p:txBody>
      </p:sp>
      <p:sp>
        <p:nvSpPr>
          <p:cNvPr id="7" name="TextBox 6">
            <a:extLst>
              <a:ext uri="{FF2B5EF4-FFF2-40B4-BE49-F238E27FC236}">
                <a16:creationId xmlns:a16="http://schemas.microsoft.com/office/drawing/2014/main" id="{EF9DA3FA-2F39-45AE-AF5A-13D02BFF8E50}"/>
              </a:ext>
            </a:extLst>
          </p:cNvPr>
          <p:cNvSpPr txBox="1"/>
          <p:nvPr/>
        </p:nvSpPr>
        <p:spPr>
          <a:xfrm>
            <a:off x="6948264" y="4099139"/>
            <a:ext cx="2195736" cy="369332"/>
          </a:xfrm>
          <a:prstGeom prst="rect">
            <a:avLst/>
          </a:prstGeom>
          <a:solidFill>
            <a:schemeClr val="bg1"/>
          </a:solidFill>
        </p:spPr>
        <p:txBody>
          <a:bodyPr wrap="square" rtlCol="0">
            <a:spAutoFit/>
          </a:bodyPr>
          <a:lstStyle/>
          <a:p>
            <a:r>
              <a:rPr lang="en-US" b="1" dirty="0"/>
              <a:t>1e </a:t>
            </a:r>
            <a:r>
              <a:rPr lang="en-US" b="1" dirty="0" err="1"/>
              <a:t>afgeleide</a:t>
            </a:r>
            <a:endParaRPr lang="en-US" b="1" dirty="0"/>
          </a:p>
        </p:txBody>
      </p:sp>
      <p:sp>
        <p:nvSpPr>
          <p:cNvPr id="8" name="TextBox 7">
            <a:extLst>
              <a:ext uri="{FF2B5EF4-FFF2-40B4-BE49-F238E27FC236}">
                <a16:creationId xmlns:a16="http://schemas.microsoft.com/office/drawing/2014/main" id="{B524F2AA-CE69-4638-9C9A-A2FD9CECFC35}"/>
              </a:ext>
            </a:extLst>
          </p:cNvPr>
          <p:cNvSpPr txBox="1"/>
          <p:nvPr/>
        </p:nvSpPr>
        <p:spPr>
          <a:xfrm>
            <a:off x="7034648" y="5171482"/>
            <a:ext cx="2195736" cy="369332"/>
          </a:xfrm>
          <a:prstGeom prst="rect">
            <a:avLst/>
          </a:prstGeom>
          <a:solidFill>
            <a:schemeClr val="bg1"/>
          </a:solidFill>
        </p:spPr>
        <p:txBody>
          <a:bodyPr wrap="square" rtlCol="0">
            <a:spAutoFit/>
          </a:bodyPr>
          <a:lstStyle/>
          <a:p>
            <a:r>
              <a:rPr lang="en-US" b="1" dirty="0"/>
              <a:t>2e </a:t>
            </a:r>
            <a:r>
              <a:rPr lang="en-US" b="1" dirty="0" err="1"/>
              <a:t>afgeleide</a:t>
            </a:r>
            <a:endParaRPr lang="en-US" b="1" dirty="0"/>
          </a:p>
        </p:txBody>
      </p:sp>
    </p:spTree>
    <p:extLst>
      <p:ext uri="{BB962C8B-B14F-4D97-AF65-F5344CB8AC3E}">
        <p14:creationId xmlns:p14="http://schemas.microsoft.com/office/powerpoint/2010/main" val="983364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AutoShape 2"/>
          <p:cNvSpPr>
            <a:spLocks noGrp="1" noChangeArrowheads="1"/>
          </p:cNvSpPr>
          <p:nvPr>
            <p:ph type="title"/>
          </p:nvPr>
        </p:nvSpPr>
        <p:spPr>
          <a:xfrm>
            <a:off x="628650" y="365127"/>
            <a:ext cx="7886700" cy="759617"/>
          </a:xfrm>
        </p:spPr>
        <p:txBody>
          <a:bodyPr>
            <a:normAutofit/>
          </a:bodyPr>
          <a:lstStyle/>
          <a:p>
            <a:pPr eaLnBrk="1" hangingPunct="1"/>
            <a:r>
              <a:rPr lang="en-US" altLang="nl-NL" sz="4000" dirty="0" err="1"/>
              <a:t>Mijn</a:t>
            </a:r>
            <a:r>
              <a:rPr lang="en-US" altLang="nl-NL" sz="4000" dirty="0"/>
              <a:t> 2e aha-</a:t>
            </a:r>
            <a:r>
              <a:rPr lang="en-US" altLang="nl-NL" sz="4000" dirty="0" err="1"/>
              <a:t>erlebnis</a:t>
            </a:r>
            <a:endParaRPr lang="en-US" altLang="nl-NL" sz="4000" dirty="0"/>
          </a:p>
        </p:txBody>
      </p:sp>
      <p:sp>
        <p:nvSpPr>
          <p:cNvPr id="25602" name="Content Placeholder 6"/>
          <p:cNvSpPr>
            <a:spLocks noGrp="1"/>
          </p:cNvSpPr>
          <p:nvPr>
            <p:ph type="body" sz="quarter" idx="12"/>
          </p:nvPr>
        </p:nvSpPr>
        <p:spPr>
          <a:xfrm>
            <a:off x="655282" y="1628800"/>
            <a:ext cx="7886700" cy="4648200"/>
          </a:xfrm>
        </p:spPr>
        <p:txBody>
          <a:bodyPr>
            <a:normAutofit/>
          </a:bodyPr>
          <a:lstStyle/>
          <a:p>
            <a:pPr marL="257175" indent="-257175">
              <a:buFont typeface="Arial" panose="020B0604020202020204" pitchFamily="34" charset="0"/>
              <a:buChar char="•"/>
            </a:pPr>
            <a:r>
              <a:rPr lang="en-US" altLang="nl-NL" sz="2400" dirty="0"/>
              <a:t>Meer </a:t>
            </a:r>
            <a:r>
              <a:rPr lang="en-US" altLang="nl-NL" sz="2400" dirty="0" err="1"/>
              <a:t>realistisch</a:t>
            </a:r>
            <a:r>
              <a:rPr lang="en-US" altLang="nl-NL" sz="2400" dirty="0"/>
              <a:t>, </a:t>
            </a:r>
            <a:r>
              <a:rPr lang="en-US" altLang="nl-NL" sz="2400" dirty="0" err="1"/>
              <a:t>ruis</a:t>
            </a:r>
            <a:r>
              <a:rPr lang="en-US" altLang="nl-NL" sz="2400" dirty="0"/>
              <a:t> (sigma = 0.001)</a:t>
            </a:r>
          </a:p>
        </p:txBody>
      </p:sp>
      <p:pic>
        <p:nvPicPr>
          <p:cNvPr id="5" name="Afbeelding 4">
            <a:extLst>
              <a:ext uri="{FF2B5EF4-FFF2-40B4-BE49-F238E27FC236}">
                <a16:creationId xmlns:a16="http://schemas.microsoft.com/office/drawing/2014/main" id="{9712EF1A-DC67-4019-9FE7-13F7FA603B75}"/>
              </a:ext>
            </a:extLst>
          </p:cNvPr>
          <p:cNvPicPr>
            <a:picLocks noChangeAspect="1"/>
          </p:cNvPicPr>
          <p:nvPr/>
        </p:nvPicPr>
        <p:blipFill rotWithShape="1">
          <a:blip r:embed="rId3"/>
          <a:srcRect l="7629" r="8691" b="7299"/>
          <a:stretch/>
        </p:blipFill>
        <p:spPr>
          <a:xfrm>
            <a:off x="107504" y="2060848"/>
            <a:ext cx="8616340" cy="4648200"/>
          </a:xfrm>
          <a:prstGeom prst="rect">
            <a:avLst/>
          </a:prstGeom>
        </p:spPr>
      </p:pic>
      <p:sp>
        <p:nvSpPr>
          <p:cNvPr id="2" name="TextBox 1">
            <a:extLst>
              <a:ext uri="{FF2B5EF4-FFF2-40B4-BE49-F238E27FC236}">
                <a16:creationId xmlns:a16="http://schemas.microsoft.com/office/drawing/2014/main" id="{EF39F360-4405-41CA-AB4D-308F2976BC2E}"/>
              </a:ext>
            </a:extLst>
          </p:cNvPr>
          <p:cNvSpPr txBox="1"/>
          <p:nvPr/>
        </p:nvSpPr>
        <p:spPr>
          <a:xfrm>
            <a:off x="3923928" y="2072137"/>
            <a:ext cx="1728192" cy="369332"/>
          </a:xfrm>
          <a:prstGeom prst="rect">
            <a:avLst/>
          </a:prstGeom>
          <a:solidFill>
            <a:schemeClr val="bg1"/>
          </a:solidFill>
        </p:spPr>
        <p:txBody>
          <a:bodyPr wrap="square" rtlCol="0">
            <a:spAutoFit/>
          </a:bodyPr>
          <a:lstStyle/>
          <a:p>
            <a:r>
              <a:rPr lang="en-US" b="1" dirty="0"/>
              <a:t>1e </a:t>
            </a:r>
            <a:r>
              <a:rPr lang="en-US" b="1" dirty="0" err="1"/>
              <a:t>afgeleide</a:t>
            </a:r>
            <a:endParaRPr lang="en-US" b="1" dirty="0"/>
          </a:p>
        </p:txBody>
      </p:sp>
      <p:sp>
        <p:nvSpPr>
          <p:cNvPr id="6" name="TextBox 5">
            <a:extLst>
              <a:ext uri="{FF2B5EF4-FFF2-40B4-BE49-F238E27FC236}">
                <a16:creationId xmlns:a16="http://schemas.microsoft.com/office/drawing/2014/main" id="{FC46BF2A-8A08-4662-9FE8-230232F91047}"/>
              </a:ext>
            </a:extLst>
          </p:cNvPr>
          <p:cNvSpPr txBox="1"/>
          <p:nvPr/>
        </p:nvSpPr>
        <p:spPr>
          <a:xfrm>
            <a:off x="1259632" y="2051556"/>
            <a:ext cx="1296144" cy="369332"/>
          </a:xfrm>
          <a:prstGeom prst="rect">
            <a:avLst/>
          </a:prstGeom>
          <a:solidFill>
            <a:schemeClr val="bg1"/>
          </a:solidFill>
        </p:spPr>
        <p:txBody>
          <a:bodyPr wrap="square" rtlCol="0">
            <a:spAutoFit/>
          </a:bodyPr>
          <a:lstStyle/>
          <a:p>
            <a:r>
              <a:rPr lang="en-US" b="1" dirty="0" err="1"/>
              <a:t>Origineel</a:t>
            </a:r>
            <a:endParaRPr lang="en-US" b="1" dirty="0"/>
          </a:p>
        </p:txBody>
      </p:sp>
      <p:sp>
        <p:nvSpPr>
          <p:cNvPr id="7" name="TextBox 6">
            <a:extLst>
              <a:ext uri="{FF2B5EF4-FFF2-40B4-BE49-F238E27FC236}">
                <a16:creationId xmlns:a16="http://schemas.microsoft.com/office/drawing/2014/main" id="{8DC66F78-ED78-479D-B3AC-D600FD0BCA92}"/>
              </a:ext>
            </a:extLst>
          </p:cNvPr>
          <p:cNvSpPr txBox="1"/>
          <p:nvPr/>
        </p:nvSpPr>
        <p:spPr>
          <a:xfrm>
            <a:off x="6740666" y="2051556"/>
            <a:ext cx="1728192" cy="369332"/>
          </a:xfrm>
          <a:prstGeom prst="rect">
            <a:avLst/>
          </a:prstGeom>
          <a:solidFill>
            <a:schemeClr val="bg1"/>
          </a:solidFill>
        </p:spPr>
        <p:txBody>
          <a:bodyPr wrap="square" rtlCol="0">
            <a:spAutoFit/>
          </a:bodyPr>
          <a:lstStyle/>
          <a:p>
            <a:r>
              <a:rPr lang="en-US" b="1" dirty="0"/>
              <a:t>2e </a:t>
            </a:r>
            <a:r>
              <a:rPr lang="en-US" b="1" dirty="0" err="1"/>
              <a:t>afgeleide</a:t>
            </a:r>
            <a:endParaRPr lang="en-US" b="1" dirty="0"/>
          </a:p>
        </p:txBody>
      </p:sp>
    </p:spTree>
    <p:extLst>
      <p:ext uri="{BB962C8B-B14F-4D97-AF65-F5344CB8AC3E}">
        <p14:creationId xmlns:p14="http://schemas.microsoft.com/office/powerpoint/2010/main" val="398261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AutoShape 2"/>
          <p:cNvSpPr>
            <a:spLocks noGrp="1" noChangeArrowheads="1"/>
          </p:cNvSpPr>
          <p:nvPr>
            <p:ph type="title"/>
          </p:nvPr>
        </p:nvSpPr>
        <p:spPr/>
        <p:txBody>
          <a:bodyPr/>
          <a:lstStyle/>
          <a:p>
            <a:pPr eaLnBrk="1" hangingPunct="1"/>
            <a:r>
              <a:rPr lang="en-US" altLang="nl-NL" dirty="0" err="1"/>
              <a:t>Mijn</a:t>
            </a:r>
            <a:r>
              <a:rPr lang="en-US" altLang="nl-NL" dirty="0"/>
              <a:t> 2e aha-</a:t>
            </a:r>
            <a:r>
              <a:rPr lang="en-US" altLang="nl-NL" dirty="0" err="1"/>
              <a:t>erlebnis</a:t>
            </a:r>
            <a:endParaRPr lang="en-US" altLang="nl-NL" dirty="0"/>
          </a:p>
        </p:txBody>
      </p:sp>
      <p:sp>
        <p:nvSpPr>
          <p:cNvPr id="25602" name="Content Placeholder 6"/>
          <p:cNvSpPr>
            <a:spLocks noGrp="1"/>
          </p:cNvSpPr>
          <p:nvPr>
            <p:ph type="body" sz="quarter" idx="12"/>
          </p:nvPr>
        </p:nvSpPr>
        <p:spPr/>
        <p:txBody>
          <a:bodyPr>
            <a:normAutofit/>
          </a:bodyPr>
          <a:lstStyle/>
          <a:p>
            <a:pPr marL="257175" indent="-257175">
              <a:buFont typeface="Arial" panose="020B0604020202020204" pitchFamily="34" charset="0"/>
              <a:buChar char="•"/>
            </a:pPr>
            <a:r>
              <a:rPr lang="en-US" altLang="nl-NL" sz="2400" dirty="0" err="1"/>
              <a:t>Nog</a:t>
            </a:r>
            <a:r>
              <a:rPr lang="en-US" altLang="nl-NL" sz="2400" dirty="0"/>
              <a:t> Meer </a:t>
            </a:r>
            <a:r>
              <a:rPr lang="en-US" altLang="nl-NL" sz="2400" dirty="0" err="1"/>
              <a:t>realistisch</a:t>
            </a:r>
            <a:r>
              <a:rPr lang="en-US" altLang="nl-NL" sz="2400" dirty="0"/>
              <a:t>, </a:t>
            </a:r>
            <a:r>
              <a:rPr lang="en-US" altLang="nl-NL" sz="2400" dirty="0" err="1"/>
              <a:t>ruis</a:t>
            </a:r>
            <a:r>
              <a:rPr lang="en-US" altLang="nl-NL" sz="2400" dirty="0"/>
              <a:t> (sigma = 0.001)</a:t>
            </a:r>
          </a:p>
        </p:txBody>
      </p:sp>
      <p:pic>
        <p:nvPicPr>
          <p:cNvPr id="11" name="Afbeelding 10">
            <a:extLst>
              <a:ext uri="{FF2B5EF4-FFF2-40B4-BE49-F238E27FC236}">
                <a16:creationId xmlns:a16="http://schemas.microsoft.com/office/drawing/2014/main" id="{7B06CBBB-ADE8-4591-B187-D41E5FC18802}"/>
              </a:ext>
            </a:extLst>
          </p:cNvPr>
          <p:cNvPicPr>
            <a:picLocks noChangeAspect="1"/>
          </p:cNvPicPr>
          <p:nvPr/>
        </p:nvPicPr>
        <p:blipFill rotWithShape="1">
          <a:blip r:embed="rId3"/>
          <a:srcRect l="9411" t="2068" r="6022" b="4987"/>
          <a:stretch/>
        </p:blipFill>
        <p:spPr>
          <a:xfrm>
            <a:off x="633222" y="2617019"/>
            <a:ext cx="7923746" cy="4240981"/>
          </a:xfrm>
          <a:prstGeom prst="rect">
            <a:avLst/>
          </a:prstGeom>
        </p:spPr>
      </p:pic>
      <p:sp>
        <p:nvSpPr>
          <p:cNvPr id="5" name="TextBox 4">
            <a:extLst>
              <a:ext uri="{FF2B5EF4-FFF2-40B4-BE49-F238E27FC236}">
                <a16:creationId xmlns:a16="http://schemas.microsoft.com/office/drawing/2014/main" id="{F2D8D7EE-50E6-4EB6-8DC7-A03D053A24C6}"/>
              </a:ext>
            </a:extLst>
          </p:cNvPr>
          <p:cNvSpPr txBox="1"/>
          <p:nvPr/>
        </p:nvSpPr>
        <p:spPr>
          <a:xfrm>
            <a:off x="1331640" y="2483604"/>
            <a:ext cx="1296144" cy="369332"/>
          </a:xfrm>
          <a:prstGeom prst="rect">
            <a:avLst/>
          </a:prstGeom>
          <a:solidFill>
            <a:schemeClr val="bg1"/>
          </a:solidFill>
        </p:spPr>
        <p:txBody>
          <a:bodyPr wrap="square" rtlCol="0">
            <a:spAutoFit/>
          </a:bodyPr>
          <a:lstStyle/>
          <a:p>
            <a:r>
              <a:rPr lang="en-US" b="1" dirty="0" err="1"/>
              <a:t>Origineel</a:t>
            </a:r>
            <a:endParaRPr lang="en-US" b="1" dirty="0"/>
          </a:p>
        </p:txBody>
      </p:sp>
      <p:sp>
        <p:nvSpPr>
          <p:cNvPr id="6" name="TextBox 5">
            <a:extLst>
              <a:ext uri="{FF2B5EF4-FFF2-40B4-BE49-F238E27FC236}">
                <a16:creationId xmlns:a16="http://schemas.microsoft.com/office/drawing/2014/main" id="{26767CF9-B0EF-499F-A936-CC39047AF322}"/>
              </a:ext>
            </a:extLst>
          </p:cNvPr>
          <p:cNvSpPr txBox="1"/>
          <p:nvPr/>
        </p:nvSpPr>
        <p:spPr>
          <a:xfrm>
            <a:off x="3995936" y="2483604"/>
            <a:ext cx="1728192" cy="369332"/>
          </a:xfrm>
          <a:prstGeom prst="rect">
            <a:avLst/>
          </a:prstGeom>
          <a:solidFill>
            <a:schemeClr val="bg1"/>
          </a:solidFill>
        </p:spPr>
        <p:txBody>
          <a:bodyPr wrap="square" rtlCol="0">
            <a:spAutoFit/>
          </a:bodyPr>
          <a:lstStyle/>
          <a:p>
            <a:r>
              <a:rPr lang="en-US" b="1" dirty="0"/>
              <a:t>1e </a:t>
            </a:r>
            <a:r>
              <a:rPr lang="en-US" b="1" dirty="0" err="1"/>
              <a:t>afgeleide</a:t>
            </a:r>
            <a:endParaRPr lang="en-US" b="1" dirty="0"/>
          </a:p>
        </p:txBody>
      </p:sp>
      <p:sp>
        <p:nvSpPr>
          <p:cNvPr id="7" name="TextBox 6">
            <a:extLst>
              <a:ext uri="{FF2B5EF4-FFF2-40B4-BE49-F238E27FC236}">
                <a16:creationId xmlns:a16="http://schemas.microsoft.com/office/drawing/2014/main" id="{A3008FC4-99C5-4A66-ACF1-7DFA2D351CE2}"/>
              </a:ext>
            </a:extLst>
          </p:cNvPr>
          <p:cNvSpPr txBox="1"/>
          <p:nvPr/>
        </p:nvSpPr>
        <p:spPr>
          <a:xfrm>
            <a:off x="6516216" y="2483604"/>
            <a:ext cx="1536073" cy="369332"/>
          </a:xfrm>
          <a:prstGeom prst="rect">
            <a:avLst/>
          </a:prstGeom>
          <a:solidFill>
            <a:schemeClr val="bg1"/>
          </a:solidFill>
        </p:spPr>
        <p:txBody>
          <a:bodyPr wrap="square" rtlCol="0">
            <a:spAutoFit/>
          </a:bodyPr>
          <a:lstStyle/>
          <a:p>
            <a:r>
              <a:rPr lang="en-US" b="1" dirty="0"/>
              <a:t>2e </a:t>
            </a:r>
            <a:r>
              <a:rPr lang="en-US" b="1" dirty="0" err="1"/>
              <a:t>afgeleide</a:t>
            </a:r>
            <a:endParaRPr lang="en-US" b="1" dirty="0"/>
          </a:p>
        </p:txBody>
      </p:sp>
    </p:spTree>
    <p:extLst>
      <p:ext uri="{BB962C8B-B14F-4D97-AF65-F5344CB8AC3E}">
        <p14:creationId xmlns:p14="http://schemas.microsoft.com/office/powerpoint/2010/main" val="3776896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A1D2544C-0EBB-4B25-8E15-EADB442D02D2}"/>
              </a:ext>
            </a:extLst>
          </p:cNvPr>
          <p:cNvSpPr>
            <a:spLocks noGrp="1"/>
          </p:cNvSpPr>
          <p:nvPr>
            <p:ph type="body" sz="quarter" idx="12"/>
          </p:nvPr>
        </p:nvSpPr>
        <p:spPr>
          <a:xfrm>
            <a:off x="633222" y="1534788"/>
            <a:ext cx="8403274" cy="4648200"/>
          </a:xfrm>
        </p:spPr>
        <p:txBody>
          <a:bodyPr>
            <a:normAutofit/>
          </a:bodyPr>
          <a:lstStyle/>
          <a:p>
            <a:pPr marL="257175" indent="-257175">
              <a:buFont typeface="Arial" panose="020B0604020202020204" pitchFamily="34" charset="0"/>
              <a:buChar char="•"/>
            </a:pPr>
            <a:r>
              <a:rPr lang="en-US" altLang="nl-NL" sz="2800" b="1" dirty="0">
                <a:ea typeface="ＭＳ Ｐゴシック" charset="-128"/>
              </a:rPr>
              <a:t>1-D </a:t>
            </a:r>
            <a:r>
              <a:rPr lang="en-US" altLang="nl-NL" sz="2800" b="1" dirty="0" err="1">
                <a:ea typeface="ＭＳ Ｐゴシック" charset="-128"/>
              </a:rPr>
              <a:t>convolutie</a:t>
            </a:r>
            <a:endParaRPr lang="en-US" altLang="nl-NL" sz="2800" b="1" dirty="0">
              <a:ea typeface="ＭＳ Ｐゴシック" charset="-128"/>
            </a:endParaRPr>
          </a:p>
          <a:p>
            <a:endParaRPr lang="en-US" altLang="nl-NL" sz="2800" b="1" dirty="0">
              <a:ea typeface="ＭＳ Ｐゴシック" charset="-128"/>
            </a:endParaRPr>
          </a:p>
          <a:p>
            <a:r>
              <a:rPr lang="nl-NL" sz="2800" dirty="0">
                <a:solidFill>
                  <a:srgbClr val="000000"/>
                </a:solidFill>
              </a:rPr>
              <a:t>De convolutie van twee rijtjes getallen, A(x) </a:t>
            </a:r>
            <a:r>
              <a:rPr lang="nl-NL" sz="2800" dirty="0" err="1">
                <a:solidFill>
                  <a:srgbClr val="000000"/>
                </a:solidFill>
              </a:rPr>
              <a:t>and</a:t>
            </a:r>
            <a:r>
              <a:rPr lang="nl-NL" sz="2800" dirty="0">
                <a:solidFill>
                  <a:srgbClr val="000000"/>
                </a:solidFill>
              </a:rPr>
              <a:t> B(x), wordt gegeven door    A * B, wordt wiskundig beschreven via onderstaande vergelijking:</a:t>
            </a:r>
          </a:p>
          <a:p>
            <a:endParaRPr lang="en-US" altLang="nl-NL" sz="2800" dirty="0">
              <a:ea typeface="ＭＳ Ｐゴシック" charset="-128"/>
            </a:endParaRPr>
          </a:p>
          <a:p>
            <a:pPr marL="257175" indent="-257175">
              <a:buFont typeface="Arial" panose="020B0604020202020204" pitchFamily="34" charset="0"/>
              <a:buChar char="•"/>
            </a:pPr>
            <a:endParaRPr lang="nl-NL" sz="2800" b="1" dirty="0"/>
          </a:p>
        </p:txBody>
      </p:sp>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DEF6876E-C8EC-42D7-BAB9-DD614DADCCB2}"/>
                  </a:ext>
                </a:extLst>
              </p:cNvPr>
              <p:cNvSpPr txBox="1"/>
              <p:nvPr/>
            </p:nvSpPr>
            <p:spPr>
              <a:xfrm>
                <a:off x="624078" y="3929774"/>
                <a:ext cx="6180170" cy="1398460"/>
              </a:xfrm>
              <a:prstGeom prst="rect">
                <a:avLst/>
              </a:prstGeom>
              <a:noFill/>
            </p:spPr>
            <p:txBody>
              <a:bodyPr wrap="square" lIns="0" tIns="0" rIns="0" bIns="0" rtlCol="0">
                <a:spAutoFit/>
              </a:bodyPr>
              <a:lstStyle/>
              <a:p>
                <a:pPr>
                  <a:defRPr/>
                </a:pPr>
                <a14:m>
                  <m:oMathPara xmlns:m="http://schemas.openxmlformats.org/officeDocument/2006/math">
                    <m:oMathParaPr>
                      <m:jc m:val="centerGroup"/>
                    </m:oMathParaPr>
                    <m:oMath xmlns:m="http://schemas.openxmlformats.org/officeDocument/2006/math">
                      <m:r>
                        <a:rPr lang="nl-NL" sz="3200" i="1">
                          <a:solidFill>
                            <a:srgbClr val="000000"/>
                          </a:solidFill>
                          <a:latin typeface="Cambria Math" panose="02040503050406030204" pitchFamily="18" charset="0"/>
                        </a:rPr>
                        <m:t>𝐴</m:t>
                      </m:r>
                      <m:r>
                        <a:rPr lang="nl-NL" sz="3200" i="1">
                          <a:solidFill>
                            <a:srgbClr val="000000"/>
                          </a:solidFill>
                          <a:latin typeface="Cambria Math" panose="02040503050406030204" pitchFamily="18" charset="0"/>
                        </a:rPr>
                        <m:t> ∗</m:t>
                      </m:r>
                      <m:r>
                        <a:rPr lang="nl-NL" sz="3200" i="1">
                          <a:solidFill>
                            <a:srgbClr val="000000"/>
                          </a:solidFill>
                          <a:latin typeface="Cambria Math" panose="02040503050406030204" pitchFamily="18" charset="0"/>
                        </a:rPr>
                        <m:t>𝐵</m:t>
                      </m:r>
                      <m:r>
                        <a:rPr lang="nl-NL" sz="3200" i="1">
                          <a:solidFill>
                            <a:srgbClr val="000000"/>
                          </a:solidFill>
                          <a:latin typeface="Cambria Math" panose="02040503050406030204" pitchFamily="18" charset="0"/>
                        </a:rPr>
                        <m:t>= </m:t>
                      </m:r>
                      <m:nary>
                        <m:naryPr>
                          <m:chr m:val="∑"/>
                          <m:ctrlPr>
                            <a:rPr lang="nl-NL" sz="3200" i="1">
                              <a:solidFill>
                                <a:srgbClr val="000000"/>
                              </a:solidFill>
                              <a:latin typeface="Cambria Math" panose="02040503050406030204" pitchFamily="18" charset="0"/>
                            </a:rPr>
                          </m:ctrlPr>
                        </m:naryPr>
                        <m:sub>
                          <m:r>
                            <m:rPr>
                              <m:brk m:alnAt="23"/>
                            </m:rPr>
                            <a:rPr lang="nl-NL" sz="3200" i="1">
                              <a:solidFill>
                                <a:srgbClr val="000000"/>
                              </a:solidFill>
                              <a:latin typeface="Cambria Math" panose="02040503050406030204" pitchFamily="18" charset="0"/>
                            </a:rPr>
                            <m:t>𝑗</m:t>
                          </m:r>
                          <m:r>
                            <a:rPr lang="nl-NL" sz="3200" i="1">
                              <a:solidFill>
                                <a:srgbClr val="000000"/>
                              </a:solidFill>
                              <a:latin typeface="Cambria Math" panose="02040503050406030204" pitchFamily="18" charset="0"/>
                            </a:rPr>
                            <m:t>=−∞</m:t>
                          </m:r>
                        </m:sub>
                        <m:sup>
                          <m:r>
                            <a:rPr lang="nl-NL" sz="3200" i="1">
                              <a:solidFill>
                                <a:srgbClr val="000000"/>
                              </a:solidFill>
                              <a:latin typeface="Cambria Math" panose="02040503050406030204" pitchFamily="18" charset="0"/>
                              <a:ea typeface="Cambria Math" panose="02040503050406030204" pitchFamily="18" charset="0"/>
                            </a:rPr>
                            <m:t>∞</m:t>
                          </m:r>
                        </m:sup>
                        <m:e>
                          <m:r>
                            <a:rPr lang="nl-NL" sz="3200" i="1">
                              <a:solidFill>
                                <a:srgbClr val="000000"/>
                              </a:solidFill>
                              <a:latin typeface="Cambria Math" panose="02040503050406030204" pitchFamily="18" charset="0"/>
                            </a:rPr>
                            <m:t>𝐴</m:t>
                          </m:r>
                          <m:d>
                            <m:dPr>
                              <m:ctrlPr>
                                <a:rPr lang="nl-NL" sz="3200" i="1">
                                  <a:solidFill>
                                    <a:srgbClr val="000000"/>
                                  </a:solidFill>
                                  <a:latin typeface="Cambria Math" panose="02040503050406030204" pitchFamily="18" charset="0"/>
                                </a:rPr>
                              </m:ctrlPr>
                            </m:dPr>
                            <m:e>
                              <m:r>
                                <a:rPr lang="nl-NL" sz="3200" i="1">
                                  <a:solidFill>
                                    <a:srgbClr val="000000"/>
                                  </a:solidFill>
                                  <a:latin typeface="Cambria Math" panose="02040503050406030204" pitchFamily="18" charset="0"/>
                                </a:rPr>
                                <m:t>𝑗</m:t>
                              </m:r>
                            </m:e>
                          </m:d>
                          <m:r>
                            <a:rPr lang="nl-NL" sz="3200" i="1">
                              <a:solidFill>
                                <a:srgbClr val="000000"/>
                              </a:solidFill>
                              <a:latin typeface="Cambria Math" panose="02040503050406030204" pitchFamily="18" charset="0"/>
                              <a:ea typeface="Cambria Math" panose="02040503050406030204" pitchFamily="18" charset="0"/>
                            </a:rPr>
                            <m:t>∙</m:t>
                          </m:r>
                          <m:r>
                            <a:rPr lang="nl-NL" sz="3200" i="1">
                              <a:solidFill>
                                <a:srgbClr val="000000"/>
                              </a:solidFill>
                              <a:latin typeface="Cambria Math" panose="02040503050406030204" pitchFamily="18" charset="0"/>
                              <a:ea typeface="Cambria Math" panose="02040503050406030204" pitchFamily="18" charset="0"/>
                            </a:rPr>
                            <m:t>𝐵</m:t>
                          </m:r>
                          <m:r>
                            <a:rPr lang="nl-NL" sz="3200" i="1">
                              <a:solidFill>
                                <a:srgbClr val="000000"/>
                              </a:solidFill>
                              <a:latin typeface="Cambria Math" panose="02040503050406030204" pitchFamily="18" charset="0"/>
                              <a:ea typeface="Cambria Math" panose="02040503050406030204" pitchFamily="18" charset="0"/>
                            </a:rPr>
                            <m:t>(</m:t>
                          </m:r>
                          <m:r>
                            <a:rPr lang="nl-NL" sz="3200" i="1">
                              <a:solidFill>
                                <a:srgbClr val="000000"/>
                              </a:solidFill>
                              <a:latin typeface="Cambria Math" panose="02040503050406030204" pitchFamily="18" charset="0"/>
                              <a:ea typeface="Cambria Math" panose="02040503050406030204" pitchFamily="18" charset="0"/>
                            </a:rPr>
                            <m:t>𝑥</m:t>
                          </m:r>
                          <m:r>
                            <a:rPr lang="nl-NL" sz="3200" i="1">
                              <a:solidFill>
                                <a:srgbClr val="000000"/>
                              </a:solidFill>
                              <a:latin typeface="Cambria Math" panose="02040503050406030204" pitchFamily="18" charset="0"/>
                              <a:ea typeface="Cambria Math" panose="02040503050406030204" pitchFamily="18" charset="0"/>
                            </a:rPr>
                            <m:t> −</m:t>
                          </m:r>
                          <m:r>
                            <a:rPr lang="nl-NL" sz="3200" i="1">
                              <a:solidFill>
                                <a:srgbClr val="000000"/>
                              </a:solidFill>
                              <a:latin typeface="Cambria Math" panose="02040503050406030204" pitchFamily="18" charset="0"/>
                              <a:ea typeface="Cambria Math" panose="02040503050406030204" pitchFamily="18" charset="0"/>
                            </a:rPr>
                            <m:t>𝑗</m:t>
                          </m:r>
                          <m:r>
                            <a:rPr lang="nl-NL" sz="3200" i="1">
                              <a:solidFill>
                                <a:srgbClr val="000000"/>
                              </a:solidFill>
                              <a:latin typeface="Cambria Math" panose="02040503050406030204" pitchFamily="18" charset="0"/>
                              <a:ea typeface="Cambria Math" panose="02040503050406030204" pitchFamily="18" charset="0"/>
                            </a:rPr>
                            <m:t>)</m:t>
                          </m:r>
                        </m:e>
                      </m:nary>
                    </m:oMath>
                  </m:oMathPara>
                </a14:m>
                <a:endParaRPr lang="nl-NL" sz="3200" dirty="0">
                  <a:solidFill>
                    <a:srgbClr val="000000"/>
                  </a:solidFill>
                </a:endParaRPr>
              </a:p>
            </p:txBody>
          </p:sp>
        </mc:Choice>
        <mc:Fallback xmlns="">
          <p:sp>
            <p:nvSpPr>
              <p:cNvPr id="12" name="Tekstvak 11">
                <a:extLst>
                  <a:ext uri="{FF2B5EF4-FFF2-40B4-BE49-F238E27FC236}">
                    <a16:creationId xmlns:a16="http://schemas.microsoft.com/office/drawing/2014/main" id="{DEF6876E-C8EC-42D7-BAB9-DD614DADCCB2}"/>
                  </a:ext>
                </a:extLst>
              </p:cNvPr>
              <p:cNvSpPr txBox="1">
                <a:spLocks noRot="1" noChangeAspect="1" noMove="1" noResize="1" noEditPoints="1" noAdjustHandles="1" noChangeArrowheads="1" noChangeShapeType="1" noTextEdit="1"/>
              </p:cNvSpPr>
              <p:nvPr/>
            </p:nvSpPr>
            <p:spPr>
              <a:xfrm>
                <a:off x="624078" y="3929774"/>
                <a:ext cx="6180170" cy="1398460"/>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82184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0D27FAB0-5664-4F30-BAE1-4BD58CAA3554}"/>
              </a:ext>
            </a:extLst>
          </p:cNvPr>
          <p:cNvSpPr>
            <a:spLocks noGrp="1"/>
          </p:cNvSpPr>
          <p:nvPr>
            <p:ph type="body" sz="quarter" idx="12"/>
          </p:nvPr>
        </p:nvSpPr>
        <p:spPr>
          <a:xfrm>
            <a:off x="395536" y="980728"/>
            <a:ext cx="7886700" cy="1002732"/>
          </a:xfrm>
        </p:spPr>
        <p:txBody>
          <a:bodyPr>
            <a:normAutofit lnSpcReduction="10000"/>
          </a:bodyPr>
          <a:lstStyle/>
          <a:p>
            <a:pPr indent="-135000"/>
            <a:r>
              <a:rPr lang="en-US" altLang="zh-TW" sz="2400" b="1" dirty="0"/>
              <a:t>EEN VOORBEELD</a:t>
            </a:r>
          </a:p>
          <a:p>
            <a:pPr lvl="1">
              <a:buFont typeface="Arial" panose="020B0604020202020204" pitchFamily="34" charset="0"/>
              <a:buChar char="•"/>
            </a:pPr>
            <a:r>
              <a:rPr lang="en-US" altLang="zh-TW" sz="2400" dirty="0"/>
              <a:t>A = {0, 1, 2, 3, 2, 1, 0}</a:t>
            </a:r>
          </a:p>
          <a:p>
            <a:pPr lvl="1">
              <a:buFont typeface="Arial" panose="020B0604020202020204" pitchFamily="34" charset="0"/>
              <a:buChar char="•"/>
            </a:pPr>
            <a:r>
              <a:rPr lang="en-US" altLang="zh-TW" sz="2400" dirty="0"/>
              <a:t>B = {-1, 3, 1}</a:t>
            </a:r>
          </a:p>
          <a:p>
            <a:pPr lvl="1"/>
            <a:endParaRPr lang="en-US" altLang="zh-TW" sz="2400" dirty="0"/>
          </a:p>
          <a:p>
            <a:endParaRPr lang="nl-NL" sz="2400" dirty="0"/>
          </a:p>
        </p:txBody>
      </p:sp>
      <p:pic>
        <p:nvPicPr>
          <p:cNvPr id="3" name="Picture 2">
            <a:extLst>
              <a:ext uri="{FF2B5EF4-FFF2-40B4-BE49-F238E27FC236}">
                <a16:creationId xmlns:a16="http://schemas.microsoft.com/office/drawing/2014/main" id="{04C528D1-B8B8-4BE1-B818-A1ECE00C810E}"/>
              </a:ext>
            </a:extLst>
          </p:cNvPr>
          <p:cNvPicPr>
            <a:picLocks noChangeAspect="1"/>
          </p:cNvPicPr>
          <p:nvPr/>
        </p:nvPicPr>
        <p:blipFill>
          <a:blip r:embed="rId3"/>
          <a:stretch>
            <a:fillRect/>
          </a:stretch>
        </p:blipFill>
        <p:spPr>
          <a:xfrm>
            <a:off x="162189" y="2537520"/>
            <a:ext cx="8892987" cy="4320480"/>
          </a:xfrm>
          <a:prstGeom prst="rect">
            <a:avLst/>
          </a:prstGeom>
        </p:spPr>
      </p:pic>
    </p:spTree>
    <p:extLst>
      <p:ext uri="{BB962C8B-B14F-4D97-AF65-F5344CB8AC3E}">
        <p14:creationId xmlns:p14="http://schemas.microsoft.com/office/powerpoint/2010/main" val="1938697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altLang="nl-NL" dirty="0"/>
              <a:t>CONVOLUTION AND CORRELATION</a:t>
            </a:r>
          </a:p>
        </p:txBody>
      </p:sp>
      <p:sp>
        <p:nvSpPr>
          <p:cNvPr id="23554" name="Content Placeholder 2"/>
          <p:cNvSpPr>
            <a:spLocks noGrp="1"/>
          </p:cNvSpPr>
          <p:nvPr>
            <p:ph type="body" sz="quarter" idx="12"/>
          </p:nvPr>
        </p:nvSpPr>
        <p:spPr/>
        <p:txBody>
          <a:bodyPr>
            <a:normAutofit/>
          </a:bodyPr>
          <a:lstStyle/>
          <a:p>
            <a:pPr marL="257175" indent="-257175">
              <a:buFont typeface="Arial" panose="020B0604020202020204" pitchFamily="34" charset="0"/>
              <a:buChar char="•"/>
            </a:pPr>
            <a:r>
              <a:rPr lang="en-US" altLang="nl-NL" sz="2800" dirty="0"/>
              <a:t>2-D convolution</a:t>
            </a:r>
          </a:p>
          <a:p>
            <a:endParaRPr lang="en-US" altLang="nl-NL" sz="2800" dirty="0"/>
          </a:p>
          <a:p>
            <a:endParaRPr lang="en-US" altLang="nl-NL" sz="2800" dirty="0"/>
          </a:p>
          <a:p>
            <a:endParaRPr lang="en-US" altLang="nl-NL" sz="2800" dirty="0"/>
          </a:p>
          <a:p>
            <a:endParaRPr lang="en-US" altLang="nl-NL" sz="2800" dirty="0"/>
          </a:p>
          <a:p>
            <a:endParaRPr lang="en-US" altLang="nl-NL" sz="2800" dirty="0"/>
          </a:p>
          <a:p>
            <a:endParaRPr lang="en-US" altLang="nl-NL" sz="2800" dirty="0"/>
          </a:p>
        </p:txBody>
      </p:sp>
      <mc:AlternateContent xmlns:mc="http://schemas.openxmlformats.org/markup-compatibility/2006" xmlns:a14="http://schemas.microsoft.com/office/drawing/2010/main">
        <mc:Choice Requires="a14">
          <p:sp>
            <p:nvSpPr>
              <p:cNvPr id="3" name="Tekstvak 2"/>
              <p:cNvSpPr txBox="1"/>
              <p:nvPr/>
            </p:nvSpPr>
            <p:spPr>
              <a:xfrm>
                <a:off x="633222" y="3212976"/>
                <a:ext cx="8153707" cy="1402820"/>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r>
                        <a:rPr lang="nl-NL" sz="3200" i="1">
                          <a:solidFill>
                            <a:srgbClr val="000000"/>
                          </a:solidFill>
                          <a:latin typeface="Cambria Math" panose="02040503050406030204" pitchFamily="18" charset="0"/>
                        </a:rPr>
                        <m:t>𝑔</m:t>
                      </m:r>
                      <m:d>
                        <m:dPr>
                          <m:ctrlPr>
                            <a:rPr lang="nl-NL" sz="3200" i="1">
                              <a:solidFill>
                                <a:srgbClr val="000000"/>
                              </a:solidFill>
                              <a:latin typeface="Cambria Math" panose="02040503050406030204" pitchFamily="18" charset="0"/>
                            </a:rPr>
                          </m:ctrlPr>
                        </m:dPr>
                        <m:e>
                          <m:r>
                            <a:rPr lang="nl-NL" sz="3200" i="1">
                              <a:solidFill>
                                <a:srgbClr val="000000"/>
                              </a:solidFill>
                              <a:latin typeface="Cambria Math" panose="02040503050406030204" pitchFamily="18" charset="0"/>
                            </a:rPr>
                            <m:t>𝑥</m:t>
                          </m:r>
                          <m:r>
                            <a:rPr lang="nl-NL" sz="3200" i="1">
                              <a:solidFill>
                                <a:srgbClr val="000000"/>
                              </a:solidFill>
                              <a:latin typeface="Cambria Math" panose="02040503050406030204" pitchFamily="18" charset="0"/>
                            </a:rPr>
                            <m:t>,</m:t>
                          </m:r>
                          <m:r>
                            <a:rPr lang="nl-NL" sz="3200" i="1">
                              <a:solidFill>
                                <a:srgbClr val="000000"/>
                              </a:solidFill>
                              <a:latin typeface="Cambria Math" panose="02040503050406030204" pitchFamily="18" charset="0"/>
                            </a:rPr>
                            <m:t>𝑦</m:t>
                          </m:r>
                        </m:e>
                      </m:d>
                      <m:r>
                        <a:rPr lang="nl-NL" sz="3200" i="1">
                          <a:solidFill>
                            <a:srgbClr val="000000"/>
                          </a:solidFill>
                          <a:latin typeface="Cambria Math" panose="02040503050406030204" pitchFamily="18" charset="0"/>
                        </a:rPr>
                        <m:t>= </m:t>
                      </m:r>
                      <m:nary>
                        <m:naryPr>
                          <m:chr m:val="∑"/>
                          <m:ctrlPr>
                            <a:rPr lang="nl-NL" sz="3200" i="1">
                              <a:solidFill>
                                <a:srgbClr val="000000"/>
                              </a:solidFill>
                              <a:latin typeface="Cambria Math" panose="02040503050406030204" pitchFamily="18" charset="0"/>
                            </a:rPr>
                          </m:ctrlPr>
                        </m:naryPr>
                        <m:sub>
                          <m:r>
                            <m:rPr>
                              <m:brk m:alnAt="23"/>
                            </m:rPr>
                            <a:rPr lang="nl-NL" sz="3200" i="1">
                              <a:solidFill>
                                <a:srgbClr val="000000"/>
                              </a:solidFill>
                              <a:latin typeface="Cambria Math" panose="02040503050406030204" pitchFamily="18" charset="0"/>
                            </a:rPr>
                            <m:t>𝑘</m:t>
                          </m:r>
                          <m:r>
                            <a:rPr lang="nl-NL" sz="3200" i="1">
                              <a:solidFill>
                                <a:srgbClr val="000000"/>
                              </a:solidFill>
                              <a:latin typeface="Cambria Math" panose="02040503050406030204" pitchFamily="18" charset="0"/>
                            </a:rPr>
                            <m:t>=</m:t>
                          </m:r>
                          <m:sSub>
                            <m:sSubPr>
                              <m:ctrlPr>
                                <a:rPr lang="nl-NL" sz="3200" i="1">
                                  <a:solidFill>
                                    <a:srgbClr val="000000"/>
                                  </a:solidFill>
                                  <a:latin typeface="Cambria Math" panose="02040503050406030204" pitchFamily="18" charset="0"/>
                                </a:rPr>
                              </m:ctrlPr>
                            </m:sSubPr>
                            <m:e>
                              <m:r>
                                <a:rPr lang="nl-NL" sz="3200" i="1">
                                  <a:solidFill>
                                    <a:srgbClr val="000000"/>
                                  </a:solidFill>
                                  <a:latin typeface="Cambria Math" panose="02040503050406030204" pitchFamily="18" charset="0"/>
                                </a:rPr>
                                <m:t>−</m:t>
                              </m:r>
                              <m:r>
                                <a:rPr lang="nl-NL" sz="3200" i="1">
                                  <a:solidFill>
                                    <a:srgbClr val="000000"/>
                                  </a:solidFill>
                                  <a:latin typeface="Cambria Math" panose="02040503050406030204" pitchFamily="18" charset="0"/>
                                </a:rPr>
                                <m:t>𝑛</m:t>
                              </m:r>
                            </m:e>
                            <m:sub>
                              <m:r>
                                <a:rPr lang="nl-NL" sz="3200" i="1">
                                  <a:solidFill>
                                    <a:srgbClr val="000000"/>
                                  </a:solidFill>
                                  <a:latin typeface="Cambria Math" panose="02040503050406030204" pitchFamily="18" charset="0"/>
                                </a:rPr>
                                <m:t>2</m:t>
                              </m:r>
                            </m:sub>
                          </m:sSub>
                        </m:sub>
                        <m:sup>
                          <m:sSub>
                            <m:sSubPr>
                              <m:ctrlPr>
                                <a:rPr lang="nl-NL" sz="3200" i="1">
                                  <a:solidFill>
                                    <a:srgbClr val="000000"/>
                                  </a:solidFill>
                                  <a:latin typeface="Cambria Math" panose="02040503050406030204" pitchFamily="18" charset="0"/>
                                </a:rPr>
                              </m:ctrlPr>
                            </m:sSubPr>
                            <m:e>
                              <m:r>
                                <a:rPr lang="nl-NL" sz="3200" i="1">
                                  <a:solidFill>
                                    <a:srgbClr val="000000"/>
                                  </a:solidFill>
                                  <a:latin typeface="Cambria Math" panose="02040503050406030204" pitchFamily="18" charset="0"/>
                                </a:rPr>
                                <m:t>𝑛</m:t>
                              </m:r>
                            </m:e>
                            <m:sub>
                              <m:r>
                                <a:rPr lang="nl-NL" sz="3200" i="1">
                                  <a:solidFill>
                                    <a:srgbClr val="000000"/>
                                  </a:solidFill>
                                  <a:latin typeface="Cambria Math" panose="02040503050406030204" pitchFamily="18" charset="0"/>
                                </a:rPr>
                                <m:t>2</m:t>
                              </m:r>
                            </m:sub>
                          </m:sSub>
                        </m:sup>
                        <m:e>
                          <m:nary>
                            <m:naryPr>
                              <m:chr m:val="∑"/>
                              <m:ctrlPr>
                                <a:rPr lang="nl-NL" sz="3200" i="1">
                                  <a:solidFill>
                                    <a:srgbClr val="000000"/>
                                  </a:solidFill>
                                  <a:latin typeface="Cambria Math" panose="02040503050406030204" pitchFamily="18" charset="0"/>
                                </a:rPr>
                              </m:ctrlPr>
                            </m:naryPr>
                            <m:sub>
                              <m:r>
                                <m:rPr>
                                  <m:brk m:alnAt="23"/>
                                </m:rPr>
                                <a:rPr lang="nl-NL" sz="3200" i="1">
                                  <a:solidFill>
                                    <a:srgbClr val="000000"/>
                                  </a:solidFill>
                                  <a:latin typeface="Cambria Math" panose="02040503050406030204" pitchFamily="18" charset="0"/>
                                </a:rPr>
                                <m:t>𝑗</m:t>
                              </m:r>
                              <m:r>
                                <a:rPr lang="nl-NL" sz="3200" i="1">
                                  <a:solidFill>
                                    <a:srgbClr val="000000"/>
                                  </a:solidFill>
                                  <a:latin typeface="Cambria Math" panose="02040503050406030204" pitchFamily="18" charset="0"/>
                                </a:rPr>
                                <m:t>=</m:t>
                              </m:r>
                              <m:sSub>
                                <m:sSubPr>
                                  <m:ctrlPr>
                                    <a:rPr lang="nl-NL" sz="3200" i="1">
                                      <a:solidFill>
                                        <a:srgbClr val="000000"/>
                                      </a:solidFill>
                                      <a:latin typeface="Cambria Math" panose="02040503050406030204" pitchFamily="18" charset="0"/>
                                    </a:rPr>
                                  </m:ctrlPr>
                                </m:sSubPr>
                                <m:e>
                                  <m:r>
                                    <a:rPr lang="nl-NL" sz="3200" i="1">
                                      <a:solidFill>
                                        <a:srgbClr val="000000"/>
                                      </a:solidFill>
                                      <a:latin typeface="Cambria Math" panose="02040503050406030204" pitchFamily="18" charset="0"/>
                                    </a:rPr>
                                    <m:t>−</m:t>
                                  </m:r>
                                  <m:r>
                                    <a:rPr lang="nl-NL" sz="3200" i="1">
                                      <a:solidFill>
                                        <a:srgbClr val="000000"/>
                                      </a:solidFill>
                                      <a:latin typeface="Cambria Math" panose="02040503050406030204" pitchFamily="18" charset="0"/>
                                    </a:rPr>
                                    <m:t>𝑚</m:t>
                                  </m:r>
                                </m:e>
                                <m:sub>
                                  <m:r>
                                    <a:rPr lang="nl-NL" sz="3200" i="1">
                                      <a:solidFill>
                                        <a:srgbClr val="000000"/>
                                      </a:solidFill>
                                      <a:latin typeface="Cambria Math" panose="02040503050406030204" pitchFamily="18" charset="0"/>
                                    </a:rPr>
                                    <m:t>2</m:t>
                                  </m:r>
                                </m:sub>
                              </m:sSub>
                            </m:sub>
                            <m:sup>
                              <m:sSub>
                                <m:sSubPr>
                                  <m:ctrlPr>
                                    <a:rPr lang="nl-NL" sz="3200" i="1">
                                      <a:solidFill>
                                        <a:srgbClr val="000000"/>
                                      </a:solidFill>
                                      <a:latin typeface="Cambria Math" panose="02040503050406030204" pitchFamily="18" charset="0"/>
                                    </a:rPr>
                                  </m:ctrlPr>
                                </m:sSubPr>
                                <m:e>
                                  <m:r>
                                    <a:rPr lang="nl-NL" sz="3200" i="1">
                                      <a:solidFill>
                                        <a:srgbClr val="000000"/>
                                      </a:solidFill>
                                      <a:latin typeface="Cambria Math" panose="02040503050406030204" pitchFamily="18" charset="0"/>
                                    </a:rPr>
                                    <m:t>𝑚</m:t>
                                  </m:r>
                                </m:e>
                                <m:sub>
                                  <m:r>
                                    <a:rPr lang="nl-NL" sz="3200" i="1">
                                      <a:solidFill>
                                        <a:srgbClr val="000000"/>
                                      </a:solidFill>
                                      <a:latin typeface="Cambria Math" panose="02040503050406030204" pitchFamily="18" charset="0"/>
                                    </a:rPr>
                                    <m:t>2</m:t>
                                  </m:r>
                                </m:sub>
                              </m:sSub>
                            </m:sup>
                            <m:e>
                              <m:r>
                                <a:rPr lang="nl-NL" sz="3200" i="1">
                                  <a:solidFill>
                                    <a:srgbClr val="000000"/>
                                  </a:solidFill>
                                  <a:latin typeface="Cambria Math" panose="02040503050406030204" pitchFamily="18" charset="0"/>
                                </a:rPr>
                                <m:t>h</m:t>
                              </m:r>
                              <m:d>
                                <m:dPr>
                                  <m:ctrlPr>
                                    <a:rPr lang="nl-NL" sz="3200" i="1">
                                      <a:solidFill>
                                        <a:srgbClr val="000000"/>
                                      </a:solidFill>
                                      <a:latin typeface="Cambria Math" panose="02040503050406030204" pitchFamily="18" charset="0"/>
                                    </a:rPr>
                                  </m:ctrlPr>
                                </m:dPr>
                                <m:e>
                                  <m:r>
                                    <a:rPr lang="nl-NL" sz="3200" i="1">
                                      <a:solidFill>
                                        <a:srgbClr val="000000"/>
                                      </a:solidFill>
                                      <a:latin typeface="Cambria Math" panose="02040503050406030204" pitchFamily="18" charset="0"/>
                                    </a:rPr>
                                    <m:t>𝑗</m:t>
                                  </m:r>
                                  <m:r>
                                    <a:rPr lang="nl-NL" sz="3200" i="1">
                                      <a:solidFill>
                                        <a:srgbClr val="000000"/>
                                      </a:solidFill>
                                      <a:latin typeface="Cambria Math" panose="02040503050406030204" pitchFamily="18" charset="0"/>
                                    </a:rPr>
                                    <m:t>,</m:t>
                                  </m:r>
                                  <m:r>
                                    <a:rPr lang="nl-NL" sz="3200" i="1">
                                      <a:solidFill>
                                        <a:srgbClr val="000000"/>
                                      </a:solidFill>
                                      <a:latin typeface="Cambria Math" panose="02040503050406030204" pitchFamily="18" charset="0"/>
                                    </a:rPr>
                                    <m:t>𝑘</m:t>
                                  </m:r>
                                </m:e>
                              </m:d>
                              <m:r>
                                <a:rPr lang="nl-NL" sz="3200" i="1">
                                  <a:solidFill>
                                    <a:srgbClr val="000000"/>
                                  </a:solidFill>
                                  <a:latin typeface="Cambria Math" panose="02040503050406030204" pitchFamily="18" charset="0"/>
                                  <a:ea typeface="Cambria Math" panose="02040503050406030204" pitchFamily="18" charset="0"/>
                                </a:rPr>
                                <m:t>∙</m:t>
                              </m:r>
                              <m:r>
                                <a:rPr lang="nl-NL" sz="3200" i="1">
                                  <a:solidFill>
                                    <a:srgbClr val="000000"/>
                                  </a:solidFill>
                                  <a:latin typeface="Cambria Math" panose="02040503050406030204" pitchFamily="18" charset="0"/>
                                  <a:ea typeface="Cambria Math" panose="02040503050406030204" pitchFamily="18" charset="0"/>
                                </a:rPr>
                                <m:t>𝑓</m:t>
                              </m:r>
                              <m:r>
                                <a:rPr lang="nl-NL" sz="3200" i="1">
                                  <a:solidFill>
                                    <a:srgbClr val="000000"/>
                                  </a:solidFill>
                                  <a:latin typeface="Cambria Math" panose="02040503050406030204" pitchFamily="18" charset="0"/>
                                  <a:ea typeface="Cambria Math" panose="02040503050406030204" pitchFamily="18" charset="0"/>
                                </a:rPr>
                                <m:t>(</m:t>
                              </m:r>
                              <m:r>
                                <a:rPr lang="nl-NL" sz="3200" i="1">
                                  <a:solidFill>
                                    <a:srgbClr val="000000"/>
                                  </a:solidFill>
                                  <a:latin typeface="Cambria Math" panose="02040503050406030204" pitchFamily="18" charset="0"/>
                                  <a:ea typeface="Cambria Math" panose="02040503050406030204" pitchFamily="18" charset="0"/>
                                </a:rPr>
                                <m:t>𝑥</m:t>
                              </m:r>
                              <m:r>
                                <a:rPr lang="nl-NL" sz="3200" i="1">
                                  <a:solidFill>
                                    <a:srgbClr val="000000"/>
                                  </a:solidFill>
                                  <a:latin typeface="Cambria Math" panose="02040503050406030204" pitchFamily="18" charset="0"/>
                                  <a:ea typeface="Cambria Math" panose="02040503050406030204" pitchFamily="18" charset="0"/>
                                </a:rPr>
                                <m:t>−</m:t>
                              </m:r>
                              <m:r>
                                <a:rPr lang="nl-NL" sz="3200" i="1">
                                  <a:solidFill>
                                    <a:srgbClr val="000000"/>
                                  </a:solidFill>
                                  <a:latin typeface="Cambria Math" panose="02040503050406030204" pitchFamily="18" charset="0"/>
                                  <a:ea typeface="Cambria Math" panose="02040503050406030204" pitchFamily="18" charset="0"/>
                                </a:rPr>
                                <m:t>𝑗</m:t>
                              </m:r>
                              <m:r>
                                <a:rPr lang="nl-NL" sz="3200" i="1">
                                  <a:solidFill>
                                    <a:srgbClr val="000000"/>
                                  </a:solidFill>
                                  <a:latin typeface="Cambria Math" panose="02040503050406030204" pitchFamily="18" charset="0"/>
                                  <a:ea typeface="Cambria Math" panose="02040503050406030204" pitchFamily="18" charset="0"/>
                                </a:rPr>
                                <m:t>,</m:t>
                              </m:r>
                              <m:r>
                                <a:rPr lang="nl-NL" sz="3200" i="1">
                                  <a:solidFill>
                                    <a:srgbClr val="000000"/>
                                  </a:solidFill>
                                  <a:latin typeface="Cambria Math" panose="02040503050406030204" pitchFamily="18" charset="0"/>
                                  <a:ea typeface="Cambria Math" panose="02040503050406030204" pitchFamily="18" charset="0"/>
                                </a:rPr>
                                <m:t>𝑦</m:t>
                              </m:r>
                              <m:r>
                                <a:rPr lang="nl-NL" sz="3200" i="1">
                                  <a:solidFill>
                                    <a:srgbClr val="000000"/>
                                  </a:solidFill>
                                  <a:latin typeface="Cambria Math" panose="02040503050406030204" pitchFamily="18" charset="0"/>
                                  <a:ea typeface="Cambria Math" panose="02040503050406030204" pitchFamily="18" charset="0"/>
                                </a:rPr>
                                <m:t> −</m:t>
                              </m:r>
                              <m:r>
                                <a:rPr lang="nl-NL" sz="3200" i="1">
                                  <a:solidFill>
                                    <a:srgbClr val="000000"/>
                                  </a:solidFill>
                                  <a:latin typeface="Cambria Math" panose="02040503050406030204" pitchFamily="18" charset="0"/>
                                  <a:ea typeface="Cambria Math" panose="02040503050406030204" pitchFamily="18" charset="0"/>
                                </a:rPr>
                                <m:t>𝑘</m:t>
                              </m:r>
                              <m:r>
                                <a:rPr lang="nl-NL" sz="3200" i="1">
                                  <a:solidFill>
                                    <a:srgbClr val="000000"/>
                                  </a:solidFill>
                                  <a:latin typeface="Cambria Math" panose="02040503050406030204" pitchFamily="18" charset="0"/>
                                  <a:ea typeface="Cambria Math" panose="02040503050406030204" pitchFamily="18" charset="0"/>
                                </a:rPr>
                                <m:t>)</m:t>
                              </m:r>
                            </m:e>
                          </m:nary>
                        </m:e>
                      </m:nary>
                    </m:oMath>
                  </m:oMathPara>
                </a14:m>
                <a:endParaRPr lang="nl-NL" sz="3200" dirty="0">
                  <a:solidFill>
                    <a:srgbClr val="000000"/>
                  </a:solidFill>
                </a:endParaRPr>
              </a:p>
            </p:txBody>
          </p:sp>
        </mc:Choice>
        <mc:Fallback xmlns="">
          <p:sp>
            <p:nvSpPr>
              <p:cNvPr id="3" name="Tekstvak 2"/>
              <p:cNvSpPr txBox="1">
                <a:spLocks noRot="1" noChangeAspect="1" noMove="1" noResize="1" noEditPoints="1" noAdjustHandles="1" noChangeArrowheads="1" noChangeShapeType="1" noTextEdit="1"/>
              </p:cNvSpPr>
              <p:nvPr/>
            </p:nvSpPr>
            <p:spPr>
              <a:xfrm>
                <a:off x="633222" y="3212976"/>
                <a:ext cx="8153707" cy="1402820"/>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40245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7447CB1E-AB8D-4B6E-BD6F-F896BB3CC853}"/>
              </a:ext>
            </a:extLst>
          </p:cNvPr>
          <p:cNvSpPr>
            <a:spLocks noGrp="1"/>
          </p:cNvSpPr>
          <p:nvPr>
            <p:ph type="body" sz="quarter" idx="12"/>
          </p:nvPr>
        </p:nvSpPr>
        <p:spPr/>
        <p:txBody>
          <a:bodyPr/>
          <a:lstStyle/>
          <a:p>
            <a:r>
              <a:rPr lang="en-US" altLang="nl-NL" b="1" dirty="0"/>
              <a:t>EEN VOORBEELD</a:t>
            </a:r>
            <a:endParaRPr lang="en-US" altLang="nl-NL" sz="1575" dirty="0"/>
          </a:p>
          <a:p>
            <a:endParaRPr lang="en-US" altLang="nl-NL" dirty="0"/>
          </a:p>
          <a:p>
            <a:endParaRPr lang="nl-NL" dirty="0"/>
          </a:p>
        </p:txBody>
      </p:sp>
      <p:pic>
        <p:nvPicPr>
          <p:cNvPr id="16" name="Afbeelding 15">
            <a:extLst>
              <a:ext uri="{FF2B5EF4-FFF2-40B4-BE49-F238E27FC236}">
                <a16:creationId xmlns:a16="http://schemas.microsoft.com/office/drawing/2014/main" id="{AF00B49B-350E-4173-AA6D-36FDA14E93BB}"/>
              </a:ext>
            </a:extLst>
          </p:cNvPr>
          <p:cNvPicPr>
            <a:picLocks noChangeAspect="1"/>
          </p:cNvPicPr>
          <p:nvPr/>
        </p:nvPicPr>
        <p:blipFill>
          <a:blip r:embed="rId3"/>
          <a:stretch>
            <a:fillRect/>
          </a:stretch>
        </p:blipFill>
        <p:spPr>
          <a:xfrm>
            <a:off x="70723" y="3429000"/>
            <a:ext cx="9002553" cy="3377163"/>
          </a:xfrm>
          <a:prstGeom prst="rect">
            <a:avLst/>
          </a:prstGeom>
          <a:solidFill>
            <a:schemeClr val="bg1"/>
          </a:solidFill>
        </p:spPr>
      </p:pic>
    </p:spTree>
    <p:extLst>
      <p:ext uri="{BB962C8B-B14F-4D97-AF65-F5344CB8AC3E}">
        <p14:creationId xmlns:p14="http://schemas.microsoft.com/office/powerpoint/2010/main" val="3991911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AutoShape 2"/>
          <p:cNvSpPr>
            <a:spLocks noGrp="1" noChangeArrowheads="1"/>
          </p:cNvSpPr>
          <p:nvPr>
            <p:ph type="title"/>
          </p:nvPr>
        </p:nvSpPr>
        <p:spPr/>
        <p:txBody>
          <a:bodyPr/>
          <a:lstStyle/>
          <a:p>
            <a:pPr eaLnBrk="1" hangingPunct="1"/>
            <a:r>
              <a:rPr lang="en-US" altLang="nl-NL" dirty="0"/>
              <a:t>INVULLING VAN HET KERNEL</a:t>
            </a:r>
          </a:p>
        </p:txBody>
      </p:sp>
      <p:pic>
        <p:nvPicPr>
          <p:cNvPr id="13" name="Picture 12">
            <a:extLst>
              <a:ext uri="{FF2B5EF4-FFF2-40B4-BE49-F238E27FC236}">
                <a16:creationId xmlns:a16="http://schemas.microsoft.com/office/drawing/2014/main" id="{010262E4-252B-4687-A5B6-2CEA4B86B2E2}"/>
              </a:ext>
            </a:extLst>
          </p:cNvPr>
          <p:cNvPicPr>
            <a:picLocks noChangeAspect="1"/>
          </p:cNvPicPr>
          <p:nvPr/>
        </p:nvPicPr>
        <p:blipFill>
          <a:blip r:embed="rId3"/>
          <a:stretch>
            <a:fillRect/>
          </a:stretch>
        </p:blipFill>
        <p:spPr>
          <a:xfrm>
            <a:off x="10941" y="2852936"/>
            <a:ext cx="9144000" cy="3163478"/>
          </a:xfrm>
          <a:prstGeom prst="rect">
            <a:avLst/>
          </a:prstGeom>
        </p:spPr>
      </p:pic>
      <p:sp>
        <p:nvSpPr>
          <p:cNvPr id="6" name="Tekstvak 5">
            <a:extLst>
              <a:ext uri="{FF2B5EF4-FFF2-40B4-BE49-F238E27FC236}">
                <a16:creationId xmlns:a16="http://schemas.microsoft.com/office/drawing/2014/main" id="{DFDFE129-3B70-4A58-85A8-830872EDDFB7}"/>
              </a:ext>
            </a:extLst>
          </p:cNvPr>
          <p:cNvSpPr txBox="1"/>
          <p:nvPr/>
        </p:nvSpPr>
        <p:spPr>
          <a:xfrm>
            <a:off x="179512" y="2798089"/>
            <a:ext cx="3482524" cy="400110"/>
          </a:xfrm>
          <a:prstGeom prst="rect">
            <a:avLst/>
          </a:prstGeom>
          <a:solidFill>
            <a:schemeClr val="bg1"/>
          </a:solidFill>
        </p:spPr>
        <p:txBody>
          <a:bodyPr wrap="square" rtlCol="0">
            <a:spAutoFit/>
          </a:bodyPr>
          <a:lstStyle/>
          <a:p>
            <a:r>
              <a:rPr lang="nl-NL" sz="2000" dirty="0">
                <a:solidFill>
                  <a:srgbClr val="000000"/>
                </a:solidFill>
                <a:latin typeface="Arial" panose="020B0604020202020204" pitchFamily="34" charset="0"/>
                <a:cs typeface="Arial" panose="020B0604020202020204" pitchFamily="34" charset="0"/>
              </a:rPr>
              <a:t>1D </a:t>
            </a:r>
            <a:r>
              <a:rPr lang="nl-NL" sz="2000" dirty="0" err="1">
                <a:solidFill>
                  <a:srgbClr val="000000"/>
                </a:solidFill>
                <a:latin typeface="Arial" panose="020B0604020202020204" pitchFamily="34" charset="0"/>
                <a:cs typeface="Arial" panose="020B0604020202020204" pitchFamily="34" charset="0"/>
              </a:rPr>
              <a:t>Gaussisch</a:t>
            </a:r>
            <a:r>
              <a:rPr lang="nl-NL" sz="2000" dirty="0">
                <a:solidFill>
                  <a:srgbClr val="000000"/>
                </a:solidFill>
                <a:latin typeface="Arial" panose="020B0604020202020204" pitchFamily="34" charset="0"/>
                <a:cs typeface="Arial" panose="020B0604020202020204" pitchFamily="34" charset="0"/>
              </a:rPr>
              <a:t> </a:t>
            </a:r>
            <a:r>
              <a:rPr lang="nl-NL" sz="2000" dirty="0" err="1">
                <a:solidFill>
                  <a:srgbClr val="000000"/>
                </a:solidFill>
                <a:latin typeface="Arial" panose="020B0604020202020204" pitchFamily="34" charset="0"/>
                <a:cs typeface="Arial" panose="020B0604020202020204" pitchFamily="34" charset="0"/>
              </a:rPr>
              <a:t>Kernel</a:t>
            </a:r>
            <a:r>
              <a:rPr lang="nl-NL" sz="2000" dirty="0">
                <a:solidFill>
                  <a:srgbClr val="000000"/>
                </a:solidFill>
                <a:latin typeface="Arial" panose="020B0604020202020204" pitchFamily="34" charset="0"/>
                <a:cs typeface="Arial" panose="020B0604020202020204" pitchFamily="34" charset="0"/>
              </a:rPr>
              <a:t>:</a:t>
            </a:r>
          </a:p>
        </p:txBody>
      </p:sp>
      <p:sp>
        <p:nvSpPr>
          <p:cNvPr id="16" name="Tekstvak 5">
            <a:extLst>
              <a:ext uri="{FF2B5EF4-FFF2-40B4-BE49-F238E27FC236}">
                <a16:creationId xmlns:a16="http://schemas.microsoft.com/office/drawing/2014/main" id="{95A11165-0283-4F39-8E15-7535B5885138}"/>
              </a:ext>
            </a:extLst>
          </p:cNvPr>
          <p:cNvSpPr txBox="1"/>
          <p:nvPr/>
        </p:nvSpPr>
        <p:spPr>
          <a:xfrm>
            <a:off x="152694" y="3977198"/>
            <a:ext cx="3482524" cy="400110"/>
          </a:xfrm>
          <a:prstGeom prst="rect">
            <a:avLst/>
          </a:prstGeom>
          <a:solidFill>
            <a:schemeClr val="bg1"/>
          </a:solidFill>
        </p:spPr>
        <p:txBody>
          <a:bodyPr wrap="square" rtlCol="0">
            <a:spAutoFit/>
          </a:bodyPr>
          <a:lstStyle/>
          <a:p>
            <a:r>
              <a:rPr lang="nl-NL" sz="2000" dirty="0">
                <a:solidFill>
                  <a:srgbClr val="000000"/>
                </a:solidFill>
                <a:latin typeface="Arial" panose="020B0604020202020204" pitchFamily="34" charset="0"/>
                <a:cs typeface="Arial" panose="020B0604020202020204" pitchFamily="34" charset="0"/>
              </a:rPr>
              <a:t>1D </a:t>
            </a:r>
            <a:r>
              <a:rPr lang="nl-NL" sz="2000" dirty="0" err="1">
                <a:solidFill>
                  <a:srgbClr val="000000"/>
                </a:solidFill>
                <a:latin typeface="Arial" panose="020B0604020202020204" pitchFamily="34" charset="0"/>
                <a:cs typeface="Arial" panose="020B0604020202020204" pitchFamily="34" charset="0"/>
              </a:rPr>
              <a:t>Gaussisch</a:t>
            </a:r>
            <a:r>
              <a:rPr lang="nl-NL" sz="2000" dirty="0">
                <a:solidFill>
                  <a:srgbClr val="000000"/>
                </a:solidFill>
                <a:latin typeface="Arial" panose="020B0604020202020204" pitchFamily="34" charset="0"/>
                <a:cs typeface="Arial" panose="020B0604020202020204" pitchFamily="34" charset="0"/>
              </a:rPr>
              <a:t> </a:t>
            </a:r>
            <a:r>
              <a:rPr lang="nl-NL" sz="2000" dirty="0" err="1">
                <a:solidFill>
                  <a:srgbClr val="000000"/>
                </a:solidFill>
                <a:latin typeface="Arial" panose="020B0604020202020204" pitchFamily="34" charset="0"/>
                <a:cs typeface="Arial" panose="020B0604020202020204" pitchFamily="34" charset="0"/>
              </a:rPr>
              <a:t>Kernel</a:t>
            </a:r>
            <a:r>
              <a:rPr lang="nl-NL" sz="2000"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5298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E2FEE-6305-45A4-BDBF-B39C2F39C732}"/>
              </a:ext>
            </a:extLst>
          </p:cNvPr>
          <p:cNvSpPr>
            <a:spLocks noGrp="1"/>
          </p:cNvSpPr>
          <p:nvPr>
            <p:ph type="title"/>
          </p:nvPr>
        </p:nvSpPr>
        <p:spPr>
          <a:xfrm>
            <a:off x="628650" y="276918"/>
            <a:ext cx="7886700" cy="615600"/>
          </a:xfrm>
        </p:spPr>
        <p:txBody>
          <a:bodyPr/>
          <a:lstStyle/>
          <a:p>
            <a:r>
              <a:rPr lang="en-US" dirty="0" err="1"/>
              <a:t>Mijn</a:t>
            </a:r>
            <a:r>
              <a:rPr lang="en-US" dirty="0"/>
              <a:t> 2e aha-</a:t>
            </a:r>
            <a:r>
              <a:rPr lang="en-US" dirty="0" err="1"/>
              <a:t>erlebnis</a:t>
            </a:r>
            <a:endParaRPr lang="en-US" dirty="0"/>
          </a:p>
        </p:txBody>
      </p:sp>
      <p:pic>
        <p:nvPicPr>
          <p:cNvPr id="4" name="Afbeelding 1">
            <a:extLst>
              <a:ext uri="{FF2B5EF4-FFF2-40B4-BE49-F238E27FC236}">
                <a16:creationId xmlns:a16="http://schemas.microsoft.com/office/drawing/2014/main" id="{00AA5B54-C2AE-45B5-AFA3-F301800A25B1}"/>
              </a:ext>
            </a:extLst>
          </p:cNvPr>
          <p:cNvPicPr/>
          <p:nvPr/>
        </p:nvPicPr>
        <p:blipFill>
          <a:blip r:embed="rId2"/>
          <a:stretch>
            <a:fillRect/>
          </a:stretch>
        </p:blipFill>
        <p:spPr>
          <a:xfrm>
            <a:off x="9096" y="1203185"/>
            <a:ext cx="3770815" cy="2945894"/>
          </a:xfrm>
          <a:prstGeom prst="rect">
            <a:avLst/>
          </a:prstGeom>
        </p:spPr>
      </p:pic>
      <p:pic>
        <p:nvPicPr>
          <p:cNvPr id="5" name="Afbeelding 2">
            <a:extLst>
              <a:ext uri="{FF2B5EF4-FFF2-40B4-BE49-F238E27FC236}">
                <a16:creationId xmlns:a16="http://schemas.microsoft.com/office/drawing/2014/main" id="{DE67BDD5-BE8B-4F28-9F4C-EB2EA410694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1203185"/>
            <a:ext cx="4032448" cy="2945894"/>
          </a:xfrm>
          <a:prstGeom prst="rect">
            <a:avLst/>
          </a:prstGeom>
          <a:noFill/>
          <a:ln>
            <a:noFill/>
          </a:ln>
        </p:spPr>
      </p:pic>
      <p:pic>
        <p:nvPicPr>
          <p:cNvPr id="6" name="Afbeelding 7">
            <a:extLst>
              <a:ext uri="{FF2B5EF4-FFF2-40B4-BE49-F238E27FC236}">
                <a16:creationId xmlns:a16="http://schemas.microsoft.com/office/drawing/2014/main" id="{91E302F8-DC5D-4A8C-9B63-8DFFF77B0A2B}"/>
              </a:ext>
            </a:extLst>
          </p:cNvPr>
          <p:cNvPicPr/>
          <p:nvPr/>
        </p:nvPicPr>
        <p:blipFill rotWithShape="1">
          <a:blip r:embed="rId4">
            <a:extLst>
              <a:ext uri="{28A0092B-C50C-407E-A947-70E740481C1C}">
                <a14:useLocalDpi xmlns:a14="http://schemas.microsoft.com/office/drawing/2010/main" val="0"/>
              </a:ext>
            </a:extLst>
          </a:blip>
          <a:srcRect l="35297" t="64759" r="52370" b="19610"/>
          <a:stretch/>
        </p:blipFill>
        <p:spPr bwMode="auto">
          <a:xfrm>
            <a:off x="1043608" y="4371535"/>
            <a:ext cx="2355215" cy="2247900"/>
          </a:xfrm>
          <a:prstGeom prst="rect">
            <a:avLst/>
          </a:prstGeom>
          <a:noFill/>
          <a:ln>
            <a:noFill/>
          </a:ln>
          <a:extLst>
            <a:ext uri="{53640926-AAD7-44D8-BBD7-CCE9431645EC}">
              <a14:shadowObscured xmlns:a14="http://schemas.microsoft.com/office/drawing/2010/main"/>
            </a:ext>
          </a:extLst>
        </p:spPr>
      </p:pic>
      <p:pic>
        <p:nvPicPr>
          <p:cNvPr id="7" name="Afbeelding 5">
            <a:extLst>
              <a:ext uri="{FF2B5EF4-FFF2-40B4-BE49-F238E27FC236}">
                <a16:creationId xmlns:a16="http://schemas.microsoft.com/office/drawing/2014/main" id="{78F09669-8037-4BF7-8A41-67BC3DD4131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344035"/>
            <a:ext cx="2316480" cy="2178685"/>
          </a:xfrm>
          <a:prstGeom prst="rect">
            <a:avLst/>
          </a:prstGeom>
          <a:noFill/>
          <a:ln>
            <a:noFill/>
          </a:ln>
        </p:spPr>
      </p:pic>
    </p:spTree>
    <p:extLst>
      <p:ext uri="{BB962C8B-B14F-4D97-AF65-F5344CB8AC3E}">
        <p14:creationId xmlns:p14="http://schemas.microsoft.com/office/powerpoint/2010/main" val="722749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INHOUD WORKSHOP</a:t>
            </a:r>
          </a:p>
        </p:txBody>
      </p:sp>
      <p:sp>
        <p:nvSpPr>
          <p:cNvPr id="3" name="Tijdelijke aanduiding voor inhoud 2"/>
          <p:cNvSpPr>
            <a:spLocks noGrp="1"/>
          </p:cNvSpPr>
          <p:nvPr>
            <p:ph idx="1"/>
          </p:nvPr>
        </p:nvSpPr>
        <p:spPr/>
        <p:txBody>
          <a:bodyPr>
            <a:normAutofit/>
          </a:bodyPr>
          <a:lstStyle/>
          <a:p>
            <a:pPr marL="114304" indent="-285750">
              <a:buFont typeface="Arial" panose="020B0604020202020204" pitchFamily="34" charset="0"/>
              <a:buChar char="•"/>
            </a:pPr>
            <a:r>
              <a:rPr lang="nl-NL" sz="2400" dirty="0">
                <a:latin typeface="+mn-lt"/>
              </a:rPr>
              <a:t>Wat is een Aha-erlebnis?</a:t>
            </a:r>
          </a:p>
          <a:p>
            <a:pPr marL="114304" indent="-285750">
              <a:buFont typeface="Arial" panose="020B0604020202020204" pitchFamily="34" charset="0"/>
              <a:buChar char="•"/>
            </a:pPr>
            <a:endParaRPr lang="nl-NL" sz="2400" dirty="0">
              <a:latin typeface="+mn-lt"/>
            </a:endParaRPr>
          </a:p>
          <a:p>
            <a:pPr marL="114304" indent="-285750">
              <a:buFont typeface="Arial" panose="020B0604020202020204" pitchFamily="34" charset="0"/>
              <a:buChar char="•"/>
            </a:pPr>
            <a:r>
              <a:rPr lang="nl-NL" sz="2400" dirty="0">
                <a:latin typeface="+mn-lt"/>
              </a:rPr>
              <a:t>Mijn eigen Aha-erlebnis</a:t>
            </a:r>
          </a:p>
          <a:p>
            <a:pPr marL="628641" lvl="1" indent="-285750"/>
            <a:r>
              <a:rPr lang="nl-NL" sz="2500" dirty="0">
                <a:latin typeface="+mn-lt"/>
              </a:rPr>
              <a:t>Versnellingen integreren</a:t>
            </a:r>
          </a:p>
          <a:p>
            <a:pPr marL="628641" lvl="1" indent="-285750"/>
            <a:r>
              <a:rPr lang="nl-NL" sz="2500" dirty="0">
                <a:latin typeface="+mn-lt"/>
              </a:rPr>
              <a:t>Digitale beelden verwerken</a:t>
            </a:r>
          </a:p>
          <a:p>
            <a:pPr marL="285750" indent="-285750">
              <a:buFont typeface="Arial" panose="020B0604020202020204" pitchFamily="34" charset="0"/>
              <a:buChar char="•"/>
            </a:pPr>
            <a:endParaRPr lang="nl-NL" sz="2400" dirty="0"/>
          </a:p>
        </p:txBody>
      </p:sp>
    </p:spTree>
    <p:extLst>
      <p:ext uri="{BB962C8B-B14F-4D97-AF65-F5344CB8AC3E}">
        <p14:creationId xmlns:p14="http://schemas.microsoft.com/office/powerpoint/2010/main" val="3877233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28650" y="365127"/>
            <a:ext cx="7886700" cy="759617"/>
          </a:xfrm>
        </p:spPr>
        <p:txBody>
          <a:bodyPr/>
          <a:lstStyle/>
          <a:p>
            <a:pPr eaLnBrk="1" hangingPunct="1"/>
            <a:r>
              <a:rPr lang="nl-NL" dirty="0"/>
              <a:t>DE HOUGH TRANSFORMATIE</a:t>
            </a:r>
            <a:endParaRPr lang="nl-NL" dirty="0">
              <a:solidFill>
                <a:srgbClr val="000066"/>
              </a:solidFill>
            </a:endParaRPr>
          </a:p>
        </p:txBody>
      </p:sp>
      <p:sp>
        <p:nvSpPr>
          <p:cNvPr id="5" name="Tijdelijke aanduiding voor inhoud 4"/>
          <p:cNvSpPr>
            <a:spLocks noGrp="1"/>
          </p:cNvSpPr>
          <p:nvPr>
            <p:ph type="body" sz="quarter" idx="12"/>
          </p:nvPr>
        </p:nvSpPr>
        <p:spPr/>
        <p:txBody>
          <a:bodyPr>
            <a:normAutofit/>
          </a:bodyPr>
          <a:lstStyle/>
          <a:p>
            <a:pPr marL="257175" indent="-257175">
              <a:buFont typeface="Arial" panose="020B0604020202020204" pitchFamily="34" charset="0"/>
              <a:buChar char="•"/>
            </a:pPr>
            <a:r>
              <a:rPr lang="nl-NL" sz="2400" dirty="0">
                <a:solidFill>
                  <a:srgbClr val="000000"/>
                </a:solidFill>
                <a:latin typeface="Arial" panose="020B0604020202020204" pitchFamily="34" charset="0"/>
                <a:cs typeface="Arial" panose="020B0604020202020204" pitchFamily="34" charset="0"/>
              </a:rPr>
              <a:t>Cartesiaans </a:t>
            </a:r>
            <a:r>
              <a:rPr lang="nl-NL" sz="2400" dirty="0">
                <a:solidFill>
                  <a:srgbClr val="000000"/>
                </a:solidFill>
              </a:rPr>
              <a:t>naar</a:t>
            </a:r>
            <a:r>
              <a:rPr lang="nl-NL" sz="2400" dirty="0">
                <a:solidFill>
                  <a:srgbClr val="000000"/>
                </a:solidFill>
                <a:latin typeface="Arial" panose="020B0604020202020204" pitchFamily="34" charset="0"/>
                <a:cs typeface="Arial" panose="020B0604020202020204" pitchFamily="34" charset="0"/>
              </a:rPr>
              <a:t> polair coördinaten stelsel</a:t>
            </a:r>
            <a:endParaRPr lang="nl-NL" sz="2400" dirty="0"/>
          </a:p>
          <a:p>
            <a:endParaRPr lang="nl-NL" dirty="0"/>
          </a:p>
          <a:p>
            <a:endParaRPr lang="nl-NL" dirty="0"/>
          </a:p>
        </p:txBody>
      </p:sp>
      <p:pic>
        <p:nvPicPr>
          <p:cNvPr id="3" name="Afbeelding 2">
            <a:extLst>
              <a:ext uri="{FF2B5EF4-FFF2-40B4-BE49-F238E27FC236}">
                <a16:creationId xmlns:a16="http://schemas.microsoft.com/office/drawing/2014/main" id="{CC90A13C-9572-414C-84DC-0263F2E0F35A}"/>
              </a:ext>
            </a:extLst>
          </p:cNvPr>
          <p:cNvPicPr>
            <a:picLocks noChangeAspect="1"/>
          </p:cNvPicPr>
          <p:nvPr/>
        </p:nvPicPr>
        <p:blipFill>
          <a:blip r:embed="rId3"/>
          <a:stretch>
            <a:fillRect/>
          </a:stretch>
        </p:blipFill>
        <p:spPr>
          <a:xfrm>
            <a:off x="910423" y="2313575"/>
            <a:ext cx="7323153" cy="3848631"/>
          </a:xfrm>
          <a:prstGeom prst="rect">
            <a:avLst/>
          </a:prstGeom>
        </p:spPr>
      </p:pic>
    </p:spTree>
    <p:extLst>
      <p:ext uri="{BB962C8B-B14F-4D97-AF65-F5344CB8AC3E}">
        <p14:creationId xmlns:p14="http://schemas.microsoft.com/office/powerpoint/2010/main" val="2603732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28649" y="332656"/>
            <a:ext cx="7886700" cy="1033906"/>
          </a:xfrm>
        </p:spPr>
        <p:txBody>
          <a:bodyPr/>
          <a:lstStyle/>
          <a:p>
            <a:pPr eaLnBrk="1" hangingPunct="1"/>
            <a:r>
              <a:rPr lang="nl-NL" dirty="0"/>
              <a:t>DE HOUGH TRANSFORMATIE</a:t>
            </a:r>
            <a:endParaRPr lang="nl-NL" dirty="0">
              <a:solidFill>
                <a:srgbClr val="000066"/>
              </a:solidFill>
            </a:endParaRPr>
          </a:p>
        </p:txBody>
      </p:sp>
      <p:pic>
        <p:nvPicPr>
          <p:cNvPr id="2" name="Afbeelding 1"/>
          <p:cNvPicPr>
            <a:picLocks noChangeAspect="1"/>
          </p:cNvPicPr>
          <p:nvPr/>
        </p:nvPicPr>
        <p:blipFill rotWithShape="1">
          <a:blip r:embed="rId3"/>
          <a:srcRect t="21377" b="10174"/>
          <a:stretch/>
        </p:blipFill>
        <p:spPr>
          <a:xfrm>
            <a:off x="-83107" y="2492896"/>
            <a:ext cx="9310213" cy="4248472"/>
          </a:xfrm>
          <a:prstGeom prst="rect">
            <a:avLst/>
          </a:prstGeom>
        </p:spPr>
      </p:pic>
    </p:spTree>
    <p:extLst>
      <p:ext uri="{BB962C8B-B14F-4D97-AF65-F5344CB8AC3E}">
        <p14:creationId xmlns:p14="http://schemas.microsoft.com/office/powerpoint/2010/main" val="3494819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E2FEE-6305-45A4-BDBF-B39C2F39C732}"/>
              </a:ext>
            </a:extLst>
          </p:cNvPr>
          <p:cNvSpPr>
            <a:spLocks noGrp="1"/>
          </p:cNvSpPr>
          <p:nvPr>
            <p:ph type="title"/>
          </p:nvPr>
        </p:nvSpPr>
        <p:spPr>
          <a:xfrm>
            <a:off x="628650" y="276918"/>
            <a:ext cx="7886700" cy="615600"/>
          </a:xfrm>
        </p:spPr>
        <p:txBody>
          <a:bodyPr/>
          <a:lstStyle/>
          <a:p>
            <a:r>
              <a:rPr lang="en-US" dirty="0" err="1"/>
              <a:t>Mijn</a:t>
            </a:r>
            <a:r>
              <a:rPr lang="en-US" dirty="0"/>
              <a:t> 2e aha-</a:t>
            </a:r>
            <a:r>
              <a:rPr lang="en-US" dirty="0" err="1"/>
              <a:t>erlebnis</a:t>
            </a:r>
            <a:endParaRPr lang="en-US" dirty="0"/>
          </a:p>
        </p:txBody>
      </p:sp>
      <p:pic>
        <p:nvPicPr>
          <p:cNvPr id="4" name="Afbeelding 1">
            <a:extLst>
              <a:ext uri="{FF2B5EF4-FFF2-40B4-BE49-F238E27FC236}">
                <a16:creationId xmlns:a16="http://schemas.microsoft.com/office/drawing/2014/main" id="{00AA5B54-C2AE-45B5-AFA3-F301800A25B1}"/>
              </a:ext>
            </a:extLst>
          </p:cNvPr>
          <p:cNvPicPr/>
          <p:nvPr/>
        </p:nvPicPr>
        <p:blipFill>
          <a:blip r:embed="rId2"/>
          <a:stretch>
            <a:fillRect/>
          </a:stretch>
        </p:blipFill>
        <p:spPr>
          <a:xfrm>
            <a:off x="9096" y="1203185"/>
            <a:ext cx="3770815" cy="2945894"/>
          </a:xfrm>
          <a:prstGeom prst="rect">
            <a:avLst/>
          </a:prstGeom>
        </p:spPr>
      </p:pic>
      <p:pic>
        <p:nvPicPr>
          <p:cNvPr id="5" name="Afbeelding 2">
            <a:extLst>
              <a:ext uri="{FF2B5EF4-FFF2-40B4-BE49-F238E27FC236}">
                <a16:creationId xmlns:a16="http://schemas.microsoft.com/office/drawing/2014/main" id="{DE67BDD5-BE8B-4F28-9F4C-EB2EA410694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1203185"/>
            <a:ext cx="4032448" cy="2945894"/>
          </a:xfrm>
          <a:prstGeom prst="rect">
            <a:avLst/>
          </a:prstGeom>
          <a:noFill/>
          <a:ln>
            <a:noFill/>
          </a:ln>
        </p:spPr>
      </p:pic>
      <p:pic>
        <p:nvPicPr>
          <p:cNvPr id="6" name="Afbeelding 7">
            <a:extLst>
              <a:ext uri="{FF2B5EF4-FFF2-40B4-BE49-F238E27FC236}">
                <a16:creationId xmlns:a16="http://schemas.microsoft.com/office/drawing/2014/main" id="{91E302F8-DC5D-4A8C-9B63-8DFFF77B0A2B}"/>
              </a:ext>
            </a:extLst>
          </p:cNvPr>
          <p:cNvPicPr/>
          <p:nvPr/>
        </p:nvPicPr>
        <p:blipFill rotWithShape="1">
          <a:blip r:embed="rId4">
            <a:extLst>
              <a:ext uri="{28A0092B-C50C-407E-A947-70E740481C1C}">
                <a14:useLocalDpi xmlns:a14="http://schemas.microsoft.com/office/drawing/2010/main" val="0"/>
              </a:ext>
            </a:extLst>
          </a:blip>
          <a:srcRect l="35297" t="64759" r="52370" b="19610"/>
          <a:stretch/>
        </p:blipFill>
        <p:spPr bwMode="auto">
          <a:xfrm>
            <a:off x="1043608" y="4371535"/>
            <a:ext cx="2355215" cy="2247900"/>
          </a:xfrm>
          <a:prstGeom prst="rect">
            <a:avLst/>
          </a:prstGeom>
          <a:noFill/>
          <a:ln>
            <a:noFill/>
          </a:ln>
          <a:extLst>
            <a:ext uri="{53640926-AAD7-44D8-BBD7-CCE9431645EC}">
              <a14:shadowObscured xmlns:a14="http://schemas.microsoft.com/office/drawing/2010/main"/>
            </a:ext>
          </a:extLst>
        </p:spPr>
      </p:pic>
      <p:pic>
        <p:nvPicPr>
          <p:cNvPr id="7" name="Afbeelding 5">
            <a:extLst>
              <a:ext uri="{FF2B5EF4-FFF2-40B4-BE49-F238E27FC236}">
                <a16:creationId xmlns:a16="http://schemas.microsoft.com/office/drawing/2014/main" id="{78F09669-8037-4BF7-8A41-67BC3DD4131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344035"/>
            <a:ext cx="2316480" cy="2178685"/>
          </a:xfrm>
          <a:prstGeom prst="rect">
            <a:avLst/>
          </a:prstGeom>
          <a:noFill/>
          <a:ln>
            <a:noFill/>
          </a:ln>
        </p:spPr>
      </p:pic>
    </p:spTree>
    <p:extLst>
      <p:ext uri="{BB962C8B-B14F-4D97-AF65-F5344CB8AC3E}">
        <p14:creationId xmlns:p14="http://schemas.microsoft.com/office/powerpoint/2010/main" val="1096898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18">
            <a:extLst>
              <a:ext uri="{FF2B5EF4-FFF2-40B4-BE49-F238E27FC236}">
                <a16:creationId xmlns:a16="http://schemas.microsoft.com/office/drawing/2014/main" id="{451027D1-31E9-47AB-AEFA-C51A82CE4E0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1784" y="186649"/>
            <a:ext cx="8460432" cy="6669360"/>
          </a:xfrm>
          <a:prstGeom prst="rect">
            <a:avLst/>
          </a:prstGeom>
          <a:solidFill>
            <a:schemeClr val="bg1"/>
          </a:solidFill>
          <a:ln>
            <a:noFill/>
          </a:ln>
        </p:spPr>
      </p:pic>
    </p:spTree>
    <p:extLst>
      <p:ext uri="{BB962C8B-B14F-4D97-AF65-F5344CB8AC3E}">
        <p14:creationId xmlns:p14="http://schemas.microsoft.com/office/powerpoint/2010/main" val="1856896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4AFE5-E695-4201-93B2-9AEBDEC8B8E3}"/>
              </a:ext>
            </a:extLst>
          </p:cNvPr>
          <p:cNvSpPr>
            <a:spLocks noGrp="1"/>
          </p:cNvSpPr>
          <p:nvPr>
            <p:ph type="title"/>
          </p:nvPr>
        </p:nvSpPr>
        <p:spPr/>
        <p:txBody>
          <a:bodyPr/>
          <a:lstStyle/>
          <a:p>
            <a:r>
              <a:rPr lang="en-US" dirty="0"/>
              <a:t>CONCLUSIE</a:t>
            </a:r>
          </a:p>
        </p:txBody>
      </p:sp>
      <p:sp>
        <p:nvSpPr>
          <p:cNvPr id="3" name="Text Placeholder 2">
            <a:extLst>
              <a:ext uri="{FF2B5EF4-FFF2-40B4-BE49-F238E27FC236}">
                <a16:creationId xmlns:a16="http://schemas.microsoft.com/office/drawing/2014/main" id="{9C42EBD7-F702-49CF-9F1D-4AC3E6377B45}"/>
              </a:ext>
            </a:extLst>
          </p:cNvPr>
          <p:cNvSpPr>
            <a:spLocks noGrp="1"/>
          </p:cNvSpPr>
          <p:nvPr>
            <p:ph type="body" sz="quarter" idx="12"/>
          </p:nvPr>
        </p:nvSpPr>
        <p:spPr>
          <a:xfrm>
            <a:off x="611882" y="1628800"/>
            <a:ext cx="7886700" cy="4648200"/>
          </a:xfrm>
        </p:spPr>
        <p:txBody>
          <a:bodyPr>
            <a:normAutofit/>
          </a:bodyPr>
          <a:lstStyle/>
          <a:p>
            <a:pPr marL="514350" indent="-514350" algn="ctr">
              <a:buFont typeface="+mj-lt"/>
              <a:buAutoNum type="arabicPeriod"/>
            </a:pPr>
            <a:r>
              <a:rPr lang="en-US" sz="3200" dirty="0"/>
              <a:t>WISKUNDE = ESSENTIEEL</a:t>
            </a:r>
          </a:p>
          <a:p>
            <a:pPr marL="514350" indent="-514350" algn="ctr">
              <a:buFont typeface="+mj-lt"/>
              <a:buAutoNum type="arabicPeriod"/>
            </a:pPr>
            <a:endParaRPr lang="en-US" sz="3200" dirty="0"/>
          </a:p>
          <a:p>
            <a:pPr marL="514350" indent="-514350" algn="ctr">
              <a:buFont typeface="+mj-lt"/>
              <a:buAutoNum type="arabicPeriod"/>
            </a:pPr>
            <a:endParaRPr lang="en-US" sz="3200" dirty="0"/>
          </a:p>
          <a:p>
            <a:pPr marL="514350" indent="-514350" algn="ctr">
              <a:buFont typeface="+mj-lt"/>
              <a:buAutoNum type="arabicPeriod"/>
            </a:pPr>
            <a:r>
              <a:rPr lang="en-US" sz="3200" dirty="0"/>
              <a:t>WISKUNDE = ESSENTIEEL</a:t>
            </a:r>
          </a:p>
          <a:p>
            <a:pPr marL="514350" indent="-514350" algn="ctr">
              <a:buFont typeface="+mj-lt"/>
              <a:buAutoNum type="arabicPeriod"/>
            </a:pPr>
            <a:endParaRPr lang="en-US" sz="3200" dirty="0"/>
          </a:p>
          <a:p>
            <a:pPr marL="514350" indent="-514350" algn="ctr">
              <a:buFont typeface="+mj-lt"/>
              <a:buAutoNum type="arabicPeriod"/>
            </a:pPr>
            <a:endParaRPr lang="en-US" sz="3200" dirty="0"/>
          </a:p>
          <a:p>
            <a:pPr marL="514350" indent="-514350" algn="ctr">
              <a:buFont typeface="+mj-lt"/>
              <a:buAutoNum type="arabicPeriod"/>
            </a:pPr>
            <a:r>
              <a:rPr lang="en-US" sz="3200" dirty="0"/>
              <a:t>WISKUNDE = ESSENTIEEL</a:t>
            </a:r>
          </a:p>
          <a:p>
            <a:pPr algn="ctr"/>
            <a:endParaRPr lang="en-US" sz="3200" dirty="0"/>
          </a:p>
        </p:txBody>
      </p:sp>
    </p:spTree>
    <p:extLst>
      <p:ext uri="{BB962C8B-B14F-4D97-AF65-F5344CB8AC3E}">
        <p14:creationId xmlns:p14="http://schemas.microsoft.com/office/powerpoint/2010/main" val="2331788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8BCA0-FF82-49AB-AAE1-058F0D1834EE}"/>
              </a:ext>
            </a:extLst>
          </p:cNvPr>
          <p:cNvSpPr>
            <a:spLocks noGrp="1"/>
          </p:cNvSpPr>
          <p:nvPr>
            <p:ph type="title"/>
          </p:nvPr>
        </p:nvSpPr>
        <p:spPr>
          <a:xfrm>
            <a:off x="628650" y="441074"/>
            <a:ext cx="7886700" cy="615600"/>
          </a:xfrm>
        </p:spPr>
        <p:txBody>
          <a:bodyPr/>
          <a:lstStyle/>
          <a:p>
            <a:r>
              <a:rPr lang="en-US" dirty="0" err="1"/>
              <a:t>Mijn</a:t>
            </a:r>
            <a:r>
              <a:rPr lang="en-US" dirty="0"/>
              <a:t> 1e Aha-</a:t>
            </a:r>
            <a:r>
              <a:rPr lang="en-US" dirty="0" err="1"/>
              <a:t>erlebnis</a:t>
            </a:r>
            <a:endParaRPr lang="en-US" dirty="0"/>
          </a:p>
        </p:txBody>
      </p:sp>
      <p:pic>
        <p:nvPicPr>
          <p:cNvPr id="2050" name="Picture 2" descr="HHI Loads World's Largest Offshore Platform - North Rankin B">
            <a:extLst>
              <a:ext uri="{FF2B5EF4-FFF2-40B4-BE49-F238E27FC236}">
                <a16:creationId xmlns:a16="http://schemas.microsoft.com/office/drawing/2014/main" id="{2419E406-2B21-46E4-8CFE-23458E02C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707" y="1056674"/>
            <a:ext cx="7166586" cy="48856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48104F0-5A73-437F-A370-D2F957BE3D89}"/>
              </a:ext>
            </a:extLst>
          </p:cNvPr>
          <p:cNvSpPr txBox="1"/>
          <p:nvPr/>
        </p:nvSpPr>
        <p:spPr>
          <a:xfrm>
            <a:off x="323528" y="6488668"/>
            <a:ext cx="6480720" cy="369332"/>
          </a:xfrm>
          <a:prstGeom prst="rect">
            <a:avLst/>
          </a:prstGeom>
          <a:noFill/>
        </p:spPr>
        <p:txBody>
          <a:bodyPr wrap="square" rtlCol="0">
            <a:spAutoFit/>
          </a:bodyPr>
          <a:lstStyle/>
          <a:p>
            <a:r>
              <a:rPr lang="en-US" dirty="0" err="1"/>
              <a:t>Bron</a:t>
            </a:r>
            <a:r>
              <a:rPr lang="en-US" dirty="0"/>
              <a:t>: https://gcaptain.com/loads-worlds-largest-offshore/</a:t>
            </a:r>
          </a:p>
        </p:txBody>
      </p:sp>
    </p:spTree>
    <p:extLst>
      <p:ext uri="{BB962C8B-B14F-4D97-AF65-F5344CB8AC3E}">
        <p14:creationId xmlns:p14="http://schemas.microsoft.com/office/powerpoint/2010/main" val="3971316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orsafe GES52 FreeFall Lifeboat 66,8m (220ft) new world record 03.09.2013(1)">
            <a:hlinkClick r:id="" action="ppaction://media"/>
            <a:extLst>
              <a:ext uri="{FF2B5EF4-FFF2-40B4-BE49-F238E27FC236}">
                <a16:creationId xmlns:a16="http://schemas.microsoft.com/office/drawing/2014/main" id="{241D9ECA-F451-4B77-88ED-D4AC990BF24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44" y="654704"/>
            <a:ext cx="9139356" cy="5137125"/>
          </a:xfrm>
          <a:prstGeom prst="rect">
            <a:avLst/>
          </a:prstGeom>
        </p:spPr>
      </p:pic>
    </p:spTree>
    <p:extLst>
      <p:ext uri="{BB962C8B-B14F-4D97-AF65-F5344CB8AC3E}">
        <p14:creationId xmlns:p14="http://schemas.microsoft.com/office/powerpoint/2010/main" val="86324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3CE2C-950A-4618-B342-0A3B5221F9D4}"/>
              </a:ext>
            </a:extLst>
          </p:cNvPr>
          <p:cNvSpPr>
            <a:spLocks noGrp="1"/>
          </p:cNvSpPr>
          <p:nvPr>
            <p:ph type="title"/>
          </p:nvPr>
        </p:nvSpPr>
        <p:spPr/>
        <p:txBody>
          <a:bodyPr/>
          <a:lstStyle/>
          <a:p>
            <a:r>
              <a:rPr lang="en-US" dirty="0" err="1"/>
              <a:t>Dubbel</a:t>
            </a:r>
            <a:r>
              <a:rPr lang="en-US" dirty="0"/>
              <a:t> </a:t>
            </a:r>
            <a:r>
              <a:rPr lang="en-US" dirty="0" err="1"/>
              <a:t>integreren</a:t>
            </a:r>
            <a:r>
              <a:rPr lang="en-US" dirty="0"/>
              <a:t> van </a:t>
            </a:r>
            <a:r>
              <a:rPr lang="en-US" dirty="0" err="1"/>
              <a:t>versnelling</a:t>
            </a:r>
            <a:endParaRPr lang="en-US" dirty="0"/>
          </a:p>
        </p:txBody>
      </p:sp>
      <p:sp>
        <p:nvSpPr>
          <p:cNvPr id="3" name="Content Placeholder 2">
            <a:extLst>
              <a:ext uri="{FF2B5EF4-FFF2-40B4-BE49-F238E27FC236}">
                <a16:creationId xmlns:a16="http://schemas.microsoft.com/office/drawing/2014/main" id="{0F2991A8-5AA6-4CDD-A41B-0485A71EDC54}"/>
              </a:ext>
            </a:extLst>
          </p:cNvPr>
          <p:cNvSpPr>
            <a:spLocks noGrp="1"/>
          </p:cNvSpPr>
          <p:nvPr>
            <p:ph idx="1"/>
          </p:nvPr>
        </p:nvSpPr>
        <p:spPr>
          <a:xfrm>
            <a:off x="628649" y="1412777"/>
            <a:ext cx="7886700" cy="2448272"/>
          </a:xfrm>
        </p:spPr>
        <p:txBody>
          <a:bodyPr>
            <a:normAutofit/>
          </a:bodyPr>
          <a:lstStyle/>
          <a:p>
            <a:pPr marL="571500" indent="-571500">
              <a:buFont typeface="Arial" panose="020B0604020202020204" pitchFamily="34" charset="0"/>
              <a:buChar char="•"/>
            </a:pPr>
            <a:r>
              <a:rPr lang="en-US" sz="4000" dirty="0" err="1"/>
              <a:t>Rechtlijnige</a:t>
            </a:r>
            <a:r>
              <a:rPr lang="en-US" sz="4000" dirty="0"/>
              <a:t> </a:t>
            </a:r>
            <a:r>
              <a:rPr lang="en-US" sz="4000" dirty="0" err="1"/>
              <a:t>versnellingen</a:t>
            </a:r>
            <a:endParaRPr lang="en-US" sz="4000" dirty="0"/>
          </a:p>
          <a:p>
            <a:pPr marL="571500" indent="-571500">
              <a:buFont typeface="Arial" panose="020B0604020202020204" pitchFamily="34" charset="0"/>
              <a:buChar char="•"/>
            </a:pPr>
            <a:r>
              <a:rPr lang="en-US" sz="4000" dirty="0" err="1"/>
              <a:t>Rotatie</a:t>
            </a:r>
            <a:r>
              <a:rPr lang="en-US" sz="4000" dirty="0"/>
              <a:t> </a:t>
            </a:r>
            <a:r>
              <a:rPr lang="en-US" sz="4000" dirty="0" err="1"/>
              <a:t>versnellingen</a:t>
            </a:r>
            <a:endParaRPr lang="en-US" sz="4000" dirty="0"/>
          </a:p>
        </p:txBody>
      </p:sp>
      <p:pic>
        <p:nvPicPr>
          <p:cNvPr id="1026" name="Picture 2">
            <a:extLst>
              <a:ext uri="{FF2B5EF4-FFF2-40B4-BE49-F238E27FC236}">
                <a16:creationId xmlns:a16="http://schemas.microsoft.com/office/drawing/2014/main" id="{C411A4BA-A46C-4609-B9F6-285F594CB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3429000"/>
            <a:ext cx="3379304" cy="33793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feboat and davit compliance | VIKING Norsafe | Quality since 1903">
            <a:extLst>
              <a:ext uri="{FF2B5EF4-FFF2-40B4-BE49-F238E27FC236}">
                <a16:creationId xmlns:a16="http://schemas.microsoft.com/office/drawing/2014/main" id="{D5FABD25-9207-4B59-A333-A33BA0774A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178" y="2794345"/>
            <a:ext cx="4740910" cy="3681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433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FEE87-1A83-427A-A5BA-DCEB2B5245A4}"/>
              </a:ext>
            </a:extLst>
          </p:cNvPr>
          <p:cNvSpPr>
            <a:spLocks noGrp="1"/>
          </p:cNvSpPr>
          <p:nvPr>
            <p:ph type="title"/>
          </p:nvPr>
        </p:nvSpPr>
        <p:spPr/>
        <p:txBody>
          <a:bodyPr/>
          <a:lstStyle/>
          <a:p>
            <a:r>
              <a:rPr lang="en-US" dirty="0" err="1"/>
              <a:t>Ruis</a:t>
            </a:r>
            <a:endParaRPr lang="en-US" dirty="0"/>
          </a:p>
        </p:txBody>
      </p:sp>
      <p:sp>
        <p:nvSpPr>
          <p:cNvPr id="4" name="AutoShape 2" descr="12 illustrates the measurements of the sensor in idle state. The offset...  | Download Scientific Diagram">
            <a:extLst>
              <a:ext uri="{FF2B5EF4-FFF2-40B4-BE49-F238E27FC236}">
                <a16:creationId xmlns:a16="http://schemas.microsoft.com/office/drawing/2014/main" id="{A462921D-1005-4BBE-BCB0-05704145B0D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12 illustrates the measurements of the sensor in idle state. The offset...  | Download Scientific Diagram">
            <a:extLst>
              <a:ext uri="{FF2B5EF4-FFF2-40B4-BE49-F238E27FC236}">
                <a16:creationId xmlns:a16="http://schemas.microsoft.com/office/drawing/2014/main" id="{44347876-F158-456F-ACDB-96C3FADED6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1228725"/>
            <a:ext cx="8096250"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723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9B22E-5F8E-4989-8295-8E7EEBABC31D}"/>
              </a:ext>
            </a:extLst>
          </p:cNvPr>
          <p:cNvSpPr>
            <a:spLocks noGrp="1"/>
          </p:cNvSpPr>
          <p:nvPr>
            <p:ph type="title"/>
          </p:nvPr>
        </p:nvSpPr>
        <p:spPr/>
        <p:txBody>
          <a:bodyPr/>
          <a:lstStyle/>
          <a:p>
            <a:r>
              <a:rPr lang="en-US" dirty="0" err="1"/>
              <a:t>Mijn</a:t>
            </a:r>
            <a:r>
              <a:rPr lang="en-US" dirty="0"/>
              <a:t> 2e aha-</a:t>
            </a:r>
            <a:r>
              <a:rPr lang="en-US" dirty="0" err="1"/>
              <a:t>erlebnis</a:t>
            </a:r>
            <a:endParaRPr lang="en-US" dirty="0"/>
          </a:p>
        </p:txBody>
      </p:sp>
      <p:pic>
        <p:nvPicPr>
          <p:cNvPr id="3074" name="Picture 2" descr="microscope counting chamber (hemocytometer)">
            <a:extLst>
              <a:ext uri="{FF2B5EF4-FFF2-40B4-BE49-F238E27FC236}">
                <a16:creationId xmlns:a16="http://schemas.microsoft.com/office/drawing/2014/main" id="{3872E316-9CA3-43DA-8D49-6308EC129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93" y="4445732"/>
            <a:ext cx="9004414" cy="24122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unting chambers - Paul Marienfeld">
            <a:extLst>
              <a:ext uri="{FF2B5EF4-FFF2-40B4-BE49-F238E27FC236}">
                <a16:creationId xmlns:a16="http://schemas.microsoft.com/office/drawing/2014/main" id="{6BDEBA85-9412-4F40-B781-648BD09755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04" y="1068574"/>
            <a:ext cx="4662686" cy="32893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icroscope counting chamber (hemocytometer)">
            <a:extLst>
              <a:ext uri="{FF2B5EF4-FFF2-40B4-BE49-F238E27FC236}">
                <a16:creationId xmlns:a16="http://schemas.microsoft.com/office/drawing/2014/main" id="{5C65B4AF-4DC5-4AC9-A6F2-B28A2E621A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980728"/>
            <a:ext cx="3223270" cy="3508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671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E2FEE-6305-45A4-BDBF-B39C2F39C732}"/>
              </a:ext>
            </a:extLst>
          </p:cNvPr>
          <p:cNvSpPr>
            <a:spLocks noGrp="1"/>
          </p:cNvSpPr>
          <p:nvPr>
            <p:ph type="title"/>
          </p:nvPr>
        </p:nvSpPr>
        <p:spPr>
          <a:xfrm>
            <a:off x="628650" y="276918"/>
            <a:ext cx="7886700" cy="615600"/>
          </a:xfrm>
        </p:spPr>
        <p:txBody>
          <a:bodyPr/>
          <a:lstStyle/>
          <a:p>
            <a:r>
              <a:rPr lang="en-US" dirty="0" err="1"/>
              <a:t>Mijn</a:t>
            </a:r>
            <a:r>
              <a:rPr lang="en-US" dirty="0"/>
              <a:t> 2e aha-</a:t>
            </a:r>
            <a:r>
              <a:rPr lang="en-US" dirty="0" err="1"/>
              <a:t>erlebnis</a:t>
            </a:r>
            <a:endParaRPr lang="en-US" dirty="0"/>
          </a:p>
        </p:txBody>
      </p:sp>
      <p:pic>
        <p:nvPicPr>
          <p:cNvPr id="4" name="Afbeelding 1">
            <a:extLst>
              <a:ext uri="{FF2B5EF4-FFF2-40B4-BE49-F238E27FC236}">
                <a16:creationId xmlns:a16="http://schemas.microsoft.com/office/drawing/2014/main" id="{00AA5B54-C2AE-45B5-AFA3-F301800A25B1}"/>
              </a:ext>
            </a:extLst>
          </p:cNvPr>
          <p:cNvPicPr/>
          <p:nvPr/>
        </p:nvPicPr>
        <p:blipFill>
          <a:blip r:embed="rId2"/>
          <a:stretch>
            <a:fillRect/>
          </a:stretch>
        </p:blipFill>
        <p:spPr>
          <a:xfrm>
            <a:off x="9096" y="1203185"/>
            <a:ext cx="3770815" cy="2945894"/>
          </a:xfrm>
          <a:prstGeom prst="rect">
            <a:avLst/>
          </a:prstGeom>
        </p:spPr>
      </p:pic>
      <p:pic>
        <p:nvPicPr>
          <p:cNvPr id="5" name="Afbeelding 2">
            <a:extLst>
              <a:ext uri="{FF2B5EF4-FFF2-40B4-BE49-F238E27FC236}">
                <a16:creationId xmlns:a16="http://schemas.microsoft.com/office/drawing/2014/main" id="{DE67BDD5-BE8B-4F28-9F4C-EB2EA410694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1203185"/>
            <a:ext cx="4032448" cy="2945894"/>
          </a:xfrm>
          <a:prstGeom prst="rect">
            <a:avLst/>
          </a:prstGeom>
          <a:noFill/>
          <a:ln>
            <a:noFill/>
          </a:ln>
        </p:spPr>
      </p:pic>
      <p:pic>
        <p:nvPicPr>
          <p:cNvPr id="6" name="Afbeelding 7">
            <a:extLst>
              <a:ext uri="{FF2B5EF4-FFF2-40B4-BE49-F238E27FC236}">
                <a16:creationId xmlns:a16="http://schemas.microsoft.com/office/drawing/2014/main" id="{91E302F8-DC5D-4A8C-9B63-8DFFF77B0A2B}"/>
              </a:ext>
            </a:extLst>
          </p:cNvPr>
          <p:cNvPicPr/>
          <p:nvPr/>
        </p:nvPicPr>
        <p:blipFill rotWithShape="1">
          <a:blip r:embed="rId4">
            <a:extLst>
              <a:ext uri="{28A0092B-C50C-407E-A947-70E740481C1C}">
                <a14:useLocalDpi xmlns:a14="http://schemas.microsoft.com/office/drawing/2010/main" val="0"/>
              </a:ext>
            </a:extLst>
          </a:blip>
          <a:srcRect l="35297" t="64759" r="52370" b="19610"/>
          <a:stretch/>
        </p:blipFill>
        <p:spPr bwMode="auto">
          <a:xfrm>
            <a:off x="1043608" y="4371535"/>
            <a:ext cx="2355215" cy="2247900"/>
          </a:xfrm>
          <a:prstGeom prst="rect">
            <a:avLst/>
          </a:prstGeom>
          <a:noFill/>
          <a:ln>
            <a:noFill/>
          </a:ln>
          <a:extLst>
            <a:ext uri="{53640926-AAD7-44D8-BBD7-CCE9431645EC}">
              <a14:shadowObscured xmlns:a14="http://schemas.microsoft.com/office/drawing/2010/main"/>
            </a:ext>
          </a:extLst>
        </p:spPr>
      </p:pic>
      <p:pic>
        <p:nvPicPr>
          <p:cNvPr id="7" name="Afbeelding 5">
            <a:extLst>
              <a:ext uri="{FF2B5EF4-FFF2-40B4-BE49-F238E27FC236}">
                <a16:creationId xmlns:a16="http://schemas.microsoft.com/office/drawing/2014/main" id="{78F09669-8037-4BF7-8A41-67BC3DD4131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344035"/>
            <a:ext cx="2316480" cy="2178685"/>
          </a:xfrm>
          <a:prstGeom prst="rect">
            <a:avLst/>
          </a:prstGeom>
          <a:noFill/>
          <a:ln>
            <a:noFill/>
          </a:ln>
        </p:spPr>
      </p:pic>
    </p:spTree>
    <p:extLst>
      <p:ext uri="{BB962C8B-B14F-4D97-AF65-F5344CB8AC3E}">
        <p14:creationId xmlns:p14="http://schemas.microsoft.com/office/powerpoint/2010/main" val="3343283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p:cNvGraphicFramePr>
            <a:graphicFrameLocks noGrp="1"/>
          </p:cNvGraphicFramePr>
          <p:nvPr/>
        </p:nvGraphicFramePr>
        <p:xfrm>
          <a:off x="5837161" y="2363275"/>
          <a:ext cx="2732740" cy="2360160"/>
        </p:xfrm>
        <a:graphic>
          <a:graphicData uri="http://schemas.openxmlformats.org/drawingml/2006/table">
            <a:tbl>
              <a:tblPr bandRow="1">
                <a:tableStyleId>{5C22544A-7EE6-4342-B048-85BDC9FD1C3A}</a:tableStyleId>
              </a:tblPr>
              <a:tblGrid>
                <a:gridCol w="683185">
                  <a:extLst>
                    <a:ext uri="{9D8B030D-6E8A-4147-A177-3AD203B41FA5}">
                      <a16:colId xmlns:a16="http://schemas.microsoft.com/office/drawing/2014/main" val="20000"/>
                    </a:ext>
                  </a:extLst>
                </a:gridCol>
                <a:gridCol w="683185">
                  <a:extLst>
                    <a:ext uri="{9D8B030D-6E8A-4147-A177-3AD203B41FA5}">
                      <a16:colId xmlns:a16="http://schemas.microsoft.com/office/drawing/2014/main" val="20001"/>
                    </a:ext>
                  </a:extLst>
                </a:gridCol>
                <a:gridCol w="683185">
                  <a:extLst>
                    <a:ext uri="{9D8B030D-6E8A-4147-A177-3AD203B41FA5}">
                      <a16:colId xmlns:a16="http://schemas.microsoft.com/office/drawing/2014/main" val="20002"/>
                    </a:ext>
                  </a:extLst>
                </a:gridCol>
                <a:gridCol w="683185">
                  <a:extLst>
                    <a:ext uri="{9D8B030D-6E8A-4147-A177-3AD203B41FA5}">
                      <a16:colId xmlns:a16="http://schemas.microsoft.com/office/drawing/2014/main" val="20003"/>
                    </a:ext>
                  </a:extLst>
                </a:gridCol>
              </a:tblGrid>
              <a:tr h="590040">
                <a:tc>
                  <a:txBody>
                    <a:bodyPr/>
                    <a:lstStyle/>
                    <a:p>
                      <a:pPr marL="0" algn="l" defTabSz="914400" rtl="0" eaLnBrk="1" latinLnBrk="0" hangingPunct="1"/>
                      <a:r>
                        <a:rPr lang="nl-NL" sz="2100" b="1" kern="1200" dirty="0">
                          <a:solidFill>
                            <a:srgbClr val="FFFFFF"/>
                          </a:solidFill>
                          <a:latin typeface="Arial" panose="020B0604020202020204" pitchFamily="34" charset="0"/>
                          <a:cs typeface="Arial" panose="020B0604020202020204" pitchFamily="34" charset="0"/>
                        </a:rPr>
                        <a:t>17</a:t>
                      </a:r>
                    </a:p>
                  </a:txBody>
                  <a:tcPr marL="162000" marR="189000" marT="135000" marB="135000">
                    <a:solidFill>
                      <a:srgbClr val="E50056"/>
                    </a:solidFill>
                  </a:tcPr>
                </a:tc>
                <a:tc>
                  <a:txBody>
                    <a:bodyPr/>
                    <a:lstStyle/>
                    <a:p>
                      <a:pPr marL="0" algn="l" defTabSz="914400" rtl="0" eaLnBrk="1" latinLnBrk="0" hangingPunct="1"/>
                      <a:r>
                        <a:rPr lang="nl-NL" sz="2100" b="1" kern="1200" dirty="0">
                          <a:solidFill>
                            <a:srgbClr val="FFFFFF"/>
                          </a:solidFill>
                          <a:latin typeface="Arial" panose="020B0604020202020204" pitchFamily="34" charset="0"/>
                          <a:cs typeface="Arial" panose="020B0604020202020204" pitchFamily="34" charset="0"/>
                        </a:rPr>
                        <a:t>12</a:t>
                      </a:r>
                    </a:p>
                  </a:txBody>
                  <a:tcPr marL="162000" marR="189000" marT="135000" marB="135000">
                    <a:solidFill>
                      <a:srgbClr val="E50056"/>
                    </a:solidFill>
                  </a:tcPr>
                </a:tc>
                <a:tc>
                  <a:txBody>
                    <a:bodyPr/>
                    <a:lstStyle/>
                    <a:p>
                      <a:pPr marL="0" algn="l" defTabSz="914400" rtl="0" eaLnBrk="1" latinLnBrk="0" hangingPunct="1"/>
                      <a:r>
                        <a:rPr lang="nl-NL" sz="2100" b="1" kern="1200" dirty="0">
                          <a:solidFill>
                            <a:srgbClr val="FFFFFF"/>
                          </a:solidFill>
                          <a:latin typeface="Arial" panose="020B0604020202020204" pitchFamily="34" charset="0"/>
                          <a:cs typeface="Arial" panose="020B0604020202020204" pitchFamily="34" charset="0"/>
                        </a:rPr>
                        <a:t>14</a:t>
                      </a:r>
                    </a:p>
                  </a:txBody>
                  <a:tcPr marL="162000" marR="189000" marT="135000" marB="135000">
                    <a:solidFill>
                      <a:srgbClr val="E50056"/>
                    </a:solidFill>
                  </a:tcPr>
                </a:tc>
                <a:tc>
                  <a:txBody>
                    <a:bodyPr/>
                    <a:lstStyle/>
                    <a:p>
                      <a:pPr marL="0" algn="l" defTabSz="914400" rtl="0" eaLnBrk="1" latinLnBrk="0" hangingPunct="1"/>
                      <a:r>
                        <a:rPr lang="nl-NL" sz="2100" b="1" kern="1200" dirty="0">
                          <a:solidFill>
                            <a:srgbClr val="FFFFFF"/>
                          </a:solidFill>
                          <a:latin typeface="Arial" panose="020B0604020202020204" pitchFamily="34" charset="0"/>
                          <a:cs typeface="Arial" panose="020B0604020202020204" pitchFamily="34" charset="0"/>
                        </a:rPr>
                        <a:t>15</a:t>
                      </a:r>
                    </a:p>
                  </a:txBody>
                  <a:tcPr marL="162000" marR="189000" marT="135000" marB="135000">
                    <a:solidFill>
                      <a:srgbClr val="E50056"/>
                    </a:solidFill>
                  </a:tcPr>
                </a:tc>
                <a:extLst>
                  <a:ext uri="{0D108BD9-81ED-4DB2-BD59-A6C34878D82A}">
                    <a16:rowId xmlns:a16="http://schemas.microsoft.com/office/drawing/2014/main" val="10000"/>
                  </a:ext>
                </a:extLst>
              </a:tr>
              <a:tr h="590040">
                <a:tc>
                  <a:txBody>
                    <a:bodyPr/>
                    <a:lstStyle/>
                    <a:p>
                      <a:pPr marL="0" algn="l" defTabSz="914400" rtl="0" eaLnBrk="1" latinLnBrk="0" hangingPunct="1"/>
                      <a:r>
                        <a:rPr lang="nl-NL" sz="2100" b="1" kern="1200" dirty="0">
                          <a:solidFill>
                            <a:srgbClr val="FFFFFF"/>
                          </a:solidFill>
                          <a:latin typeface="Arial" panose="020B0604020202020204" pitchFamily="34" charset="0"/>
                          <a:cs typeface="Arial" panose="020B0604020202020204" pitchFamily="34" charset="0"/>
                        </a:rPr>
                        <a:t>16</a:t>
                      </a:r>
                    </a:p>
                  </a:txBody>
                  <a:tcPr marL="162000" marR="189000" marT="135000" marB="135000">
                    <a:solidFill>
                      <a:srgbClr val="E50056"/>
                    </a:solidFill>
                  </a:tcPr>
                </a:tc>
                <a:tc>
                  <a:txBody>
                    <a:bodyPr/>
                    <a:lstStyle/>
                    <a:p>
                      <a:pPr marL="0" algn="l" defTabSz="914400" rtl="0" eaLnBrk="1" latinLnBrk="0" hangingPunct="1"/>
                      <a:r>
                        <a:rPr lang="nl-NL" sz="2100" b="1" kern="1200" dirty="0">
                          <a:solidFill>
                            <a:schemeClr val="bg1"/>
                          </a:solidFill>
                          <a:latin typeface="Arial" panose="020B0604020202020204" pitchFamily="34" charset="0"/>
                          <a:cs typeface="Arial" panose="020B0604020202020204" pitchFamily="34" charset="0"/>
                        </a:rPr>
                        <a:t>13</a:t>
                      </a:r>
                    </a:p>
                  </a:txBody>
                  <a:tcPr marL="162000" marR="189000" marT="135000" marB="135000">
                    <a:solidFill>
                      <a:srgbClr val="E50056"/>
                    </a:solidFill>
                  </a:tcPr>
                </a:tc>
                <a:tc>
                  <a:txBody>
                    <a:bodyPr/>
                    <a:lstStyle/>
                    <a:p>
                      <a:pPr marL="0" algn="l" defTabSz="914400" rtl="0" eaLnBrk="1" latinLnBrk="0" hangingPunct="1"/>
                      <a:r>
                        <a:rPr lang="nl-NL" sz="2100" b="1" kern="1200" dirty="0">
                          <a:solidFill>
                            <a:schemeClr val="bg1"/>
                          </a:solidFill>
                          <a:latin typeface="Arial" panose="020B0604020202020204" pitchFamily="34" charset="0"/>
                          <a:cs typeface="Arial" panose="020B0604020202020204" pitchFamily="34" charset="0"/>
                        </a:rPr>
                        <a:t>11</a:t>
                      </a:r>
                    </a:p>
                  </a:txBody>
                  <a:tcPr marL="162000" marR="189000" marT="135000" marB="135000">
                    <a:solidFill>
                      <a:srgbClr val="E50056"/>
                    </a:solidFill>
                  </a:tcPr>
                </a:tc>
                <a:tc>
                  <a:txBody>
                    <a:bodyPr/>
                    <a:lstStyle/>
                    <a:p>
                      <a:pPr marL="0" algn="l" defTabSz="914400" rtl="0" eaLnBrk="1" latinLnBrk="0" hangingPunct="1"/>
                      <a:r>
                        <a:rPr lang="nl-NL" sz="2100" b="1" kern="1200" dirty="0">
                          <a:solidFill>
                            <a:schemeClr val="bg1"/>
                          </a:solidFill>
                          <a:latin typeface="Arial" panose="020B0604020202020204" pitchFamily="34" charset="0"/>
                          <a:cs typeface="Arial" panose="020B0604020202020204" pitchFamily="34" charset="0"/>
                        </a:rPr>
                        <a:t>88</a:t>
                      </a:r>
                    </a:p>
                  </a:txBody>
                  <a:tcPr marL="162000" marR="189000" marT="135000" marB="135000">
                    <a:solidFill>
                      <a:srgbClr val="E50056"/>
                    </a:solidFill>
                  </a:tcPr>
                </a:tc>
                <a:extLst>
                  <a:ext uri="{0D108BD9-81ED-4DB2-BD59-A6C34878D82A}">
                    <a16:rowId xmlns:a16="http://schemas.microsoft.com/office/drawing/2014/main" val="10001"/>
                  </a:ext>
                </a:extLst>
              </a:tr>
              <a:tr h="590040">
                <a:tc>
                  <a:txBody>
                    <a:bodyPr/>
                    <a:lstStyle/>
                    <a:p>
                      <a:pPr marL="0" algn="l" defTabSz="914400" rtl="0" eaLnBrk="1" latinLnBrk="0" hangingPunct="1"/>
                      <a:r>
                        <a:rPr lang="nl-NL" sz="2100" b="1" kern="1200" dirty="0">
                          <a:solidFill>
                            <a:srgbClr val="FFFFFF"/>
                          </a:solidFill>
                          <a:latin typeface="Arial" panose="020B0604020202020204" pitchFamily="34" charset="0"/>
                          <a:cs typeface="Arial" panose="020B0604020202020204" pitchFamily="34" charset="0"/>
                        </a:rPr>
                        <a:t>10</a:t>
                      </a:r>
                    </a:p>
                  </a:txBody>
                  <a:tcPr marL="162000" marR="189000" marT="135000" marB="135000">
                    <a:solidFill>
                      <a:srgbClr val="E50056"/>
                    </a:solidFill>
                  </a:tcPr>
                </a:tc>
                <a:tc>
                  <a:txBody>
                    <a:bodyPr/>
                    <a:lstStyle/>
                    <a:p>
                      <a:pPr marL="0" algn="l" defTabSz="914400" rtl="0" eaLnBrk="1" latinLnBrk="0" hangingPunct="1"/>
                      <a:r>
                        <a:rPr lang="nl-NL" sz="2100" b="1" kern="1200" dirty="0">
                          <a:solidFill>
                            <a:schemeClr val="bg1"/>
                          </a:solidFill>
                          <a:latin typeface="Arial" panose="020B0604020202020204" pitchFamily="34" charset="0"/>
                          <a:cs typeface="Arial" panose="020B0604020202020204" pitchFamily="34" charset="0"/>
                        </a:rPr>
                        <a:t>12</a:t>
                      </a:r>
                    </a:p>
                  </a:txBody>
                  <a:tcPr marL="162000" marR="189000" marT="135000" marB="135000">
                    <a:solidFill>
                      <a:srgbClr val="E50056"/>
                    </a:solidFill>
                  </a:tcPr>
                </a:tc>
                <a:tc>
                  <a:txBody>
                    <a:bodyPr/>
                    <a:lstStyle/>
                    <a:p>
                      <a:pPr marL="0" algn="l" defTabSz="914400" rtl="0" eaLnBrk="1" latinLnBrk="0" hangingPunct="1"/>
                      <a:r>
                        <a:rPr lang="nl-NL" sz="2100" b="1" kern="1200" dirty="0">
                          <a:solidFill>
                            <a:schemeClr val="bg1"/>
                          </a:solidFill>
                          <a:latin typeface="Arial" panose="020B0604020202020204" pitchFamily="34" charset="0"/>
                          <a:cs typeface="Arial" panose="020B0604020202020204" pitchFamily="34" charset="0"/>
                        </a:rPr>
                        <a:t>99</a:t>
                      </a:r>
                    </a:p>
                  </a:txBody>
                  <a:tcPr marL="162000" marR="189000" marT="135000" marB="135000">
                    <a:solidFill>
                      <a:srgbClr val="E50056"/>
                    </a:solidFill>
                  </a:tcPr>
                </a:tc>
                <a:tc>
                  <a:txBody>
                    <a:bodyPr/>
                    <a:lstStyle/>
                    <a:p>
                      <a:pPr marL="0" algn="l" defTabSz="914400" rtl="0" eaLnBrk="1" latinLnBrk="0" hangingPunct="1"/>
                      <a:r>
                        <a:rPr lang="nl-NL" sz="2100" b="1" kern="1200" dirty="0">
                          <a:solidFill>
                            <a:schemeClr val="bg1"/>
                          </a:solidFill>
                          <a:latin typeface="Arial" panose="020B0604020202020204" pitchFamily="34" charset="0"/>
                          <a:cs typeface="Arial" panose="020B0604020202020204" pitchFamily="34" charset="0"/>
                        </a:rPr>
                        <a:t>92</a:t>
                      </a:r>
                    </a:p>
                  </a:txBody>
                  <a:tcPr marL="162000" marR="189000" marT="135000" marB="135000">
                    <a:solidFill>
                      <a:srgbClr val="E50056"/>
                    </a:solidFill>
                  </a:tcPr>
                </a:tc>
                <a:extLst>
                  <a:ext uri="{0D108BD9-81ED-4DB2-BD59-A6C34878D82A}">
                    <a16:rowId xmlns:a16="http://schemas.microsoft.com/office/drawing/2014/main" val="10002"/>
                  </a:ext>
                </a:extLst>
              </a:tr>
              <a:tr h="590040">
                <a:tc>
                  <a:txBody>
                    <a:bodyPr/>
                    <a:lstStyle/>
                    <a:p>
                      <a:pPr marL="0" algn="l" defTabSz="914400" rtl="0" eaLnBrk="1" latinLnBrk="0" hangingPunct="1"/>
                      <a:r>
                        <a:rPr lang="nl-NL" sz="2100" b="1" kern="1200" dirty="0">
                          <a:solidFill>
                            <a:srgbClr val="FFFFFF"/>
                          </a:solidFill>
                          <a:latin typeface="Arial" panose="020B0604020202020204" pitchFamily="34" charset="0"/>
                          <a:cs typeface="Arial" panose="020B0604020202020204" pitchFamily="34" charset="0"/>
                        </a:rPr>
                        <a:t>11</a:t>
                      </a:r>
                    </a:p>
                  </a:txBody>
                  <a:tcPr marL="162000" marR="189000" marT="135000" marB="135000">
                    <a:solidFill>
                      <a:srgbClr val="E50056"/>
                    </a:solidFill>
                  </a:tcPr>
                </a:tc>
                <a:tc>
                  <a:txBody>
                    <a:bodyPr/>
                    <a:lstStyle/>
                    <a:p>
                      <a:pPr marL="0" algn="l" defTabSz="914400" rtl="0" eaLnBrk="1" latinLnBrk="0" hangingPunct="1"/>
                      <a:r>
                        <a:rPr lang="nl-NL" sz="2100" b="1" kern="1200" dirty="0">
                          <a:solidFill>
                            <a:schemeClr val="bg1"/>
                          </a:solidFill>
                          <a:latin typeface="Arial" panose="020B0604020202020204" pitchFamily="34" charset="0"/>
                          <a:cs typeface="Arial" panose="020B0604020202020204" pitchFamily="34" charset="0"/>
                        </a:rPr>
                        <a:t>88</a:t>
                      </a:r>
                    </a:p>
                  </a:txBody>
                  <a:tcPr marL="162000" marR="189000" marT="135000" marB="135000">
                    <a:solidFill>
                      <a:srgbClr val="E50056"/>
                    </a:solidFill>
                  </a:tcPr>
                </a:tc>
                <a:tc>
                  <a:txBody>
                    <a:bodyPr/>
                    <a:lstStyle/>
                    <a:p>
                      <a:pPr marL="0" algn="l" defTabSz="914400" rtl="0" eaLnBrk="1" latinLnBrk="0" hangingPunct="1"/>
                      <a:r>
                        <a:rPr lang="nl-NL" sz="2100" b="1" kern="1200" dirty="0">
                          <a:solidFill>
                            <a:schemeClr val="bg1"/>
                          </a:solidFill>
                          <a:latin typeface="Arial" panose="020B0604020202020204" pitchFamily="34" charset="0"/>
                          <a:cs typeface="Arial" panose="020B0604020202020204" pitchFamily="34" charset="0"/>
                        </a:rPr>
                        <a:t>92</a:t>
                      </a:r>
                    </a:p>
                  </a:txBody>
                  <a:tcPr marL="162000" marR="189000" marT="135000" marB="135000">
                    <a:solidFill>
                      <a:srgbClr val="E50056"/>
                    </a:solidFill>
                  </a:tcPr>
                </a:tc>
                <a:tc>
                  <a:txBody>
                    <a:bodyPr/>
                    <a:lstStyle/>
                    <a:p>
                      <a:pPr marL="0" algn="l" defTabSz="914400" rtl="0" eaLnBrk="1" latinLnBrk="0" hangingPunct="1"/>
                      <a:r>
                        <a:rPr lang="nl-NL" sz="2100" b="1" kern="1200" dirty="0">
                          <a:solidFill>
                            <a:schemeClr val="bg1"/>
                          </a:solidFill>
                          <a:latin typeface="Arial" panose="020B0604020202020204" pitchFamily="34" charset="0"/>
                          <a:cs typeface="Arial" panose="020B0604020202020204" pitchFamily="34" charset="0"/>
                        </a:rPr>
                        <a:t>98</a:t>
                      </a:r>
                    </a:p>
                  </a:txBody>
                  <a:tcPr marL="162000" marR="189000" marT="135000" marB="135000">
                    <a:solidFill>
                      <a:srgbClr val="E50056"/>
                    </a:solidFill>
                  </a:tcPr>
                </a:tc>
                <a:extLst>
                  <a:ext uri="{0D108BD9-81ED-4DB2-BD59-A6C34878D82A}">
                    <a16:rowId xmlns:a16="http://schemas.microsoft.com/office/drawing/2014/main" val="10003"/>
                  </a:ext>
                </a:extLst>
              </a:tr>
            </a:tbl>
          </a:graphicData>
        </a:graphic>
      </p:graphicFrame>
      <p:sp>
        <p:nvSpPr>
          <p:cNvPr id="5" name="Tijdelijke aanduiding voor inhoud 4"/>
          <p:cNvSpPr>
            <a:spLocks noGrp="1"/>
          </p:cNvSpPr>
          <p:nvPr>
            <p:ph type="body" sz="quarter" idx="11"/>
          </p:nvPr>
        </p:nvSpPr>
        <p:spPr>
          <a:xfrm>
            <a:off x="574099" y="1540973"/>
            <a:ext cx="7886700" cy="4248000"/>
          </a:xfrm>
        </p:spPr>
        <p:txBody>
          <a:bodyPr>
            <a:normAutofit/>
          </a:bodyPr>
          <a:lstStyle/>
          <a:p>
            <a:r>
              <a:rPr lang="nl-NL" sz="3200" dirty="0"/>
              <a:t>  Grijswaardes</a:t>
            </a:r>
          </a:p>
          <a:p>
            <a:r>
              <a:rPr lang="nl-NL" sz="3200" dirty="0"/>
              <a:t>  0 - 255 </a:t>
            </a: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8909" y="2363275"/>
            <a:ext cx="2436008" cy="2896529"/>
          </a:xfrm>
          <a:prstGeom prst="rect">
            <a:avLst/>
          </a:prstGeom>
        </p:spPr>
      </p:pic>
      <p:sp>
        <p:nvSpPr>
          <p:cNvPr id="10" name="Rechthoek 9">
            <a:extLst>
              <a:ext uri="{FF2B5EF4-FFF2-40B4-BE49-F238E27FC236}">
                <a16:creationId xmlns:a16="http://schemas.microsoft.com/office/drawing/2014/main" id="{A7F10E71-F7C9-41E8-9C7D-B652089E7321}"/>
              </a:ext>
            </a:extLst>
          </p:cNvPr>
          <p:cNvSpPr/>
          <p:nvPr/>
        </p:nvSpPr>
        <p:spPr>
          <a:xfrm>
            <a:off x="3789574" y="3334429"/>
            <a:ext cx="332297" cy="330544"/>
          </a:xfrm>
          <a:prstGeom prst="rect">
            <a:avLst/>
          </a:prstGeom>
          <a:solidFill>
            <a:srgbClr val="E50056">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endParaRPr lang="nl-NL" sz="1350">
              <a:solidFill>
                <a:srgbClr val="FFFFFF"/>
              </a:solidFill>
              <a:latin typeface="Arial"/>
            </a:endParaRPr>
          </a:p>
        </p:txBody>
      </p:sp>
    </p:spTree>
    <p:extLst>
      <p:ext uri="{BB962C8B-B14F-4D97-AF65-F5344CB8AC3E}">
        <p14:creationId xmlns:p14="http://schemas.microsoft.com/office/powerpoint/2010/main" val="2914489218"/>
      </p:ext>
    </p:extLst>
  </p:cSld>
  <p:clrMapOvr>
    <a:masterClrMapping/>
  </p:clrMapOvr>
</p:sld>
</file>

<file path=ppt/theme/theme1.xml><?xml version="1.0" encoding="utf-8"?>
<a:theme xmlns:a="http://schemas.openxmlformats.org/drawingml/2006/main" name="HAN Sm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AN Smal" id="{C142E766-665F-414B-A994-409CB7638470}" vid="{F624EEC3-71EA-7346-AB01-854838CE4000}"/>
    </a:ext>
  </a:extLst>
</a:theme>
</file>

<file path=ppt/theme/theme2.xml><?xml version="1.0" encoding="utf-8"?>
<a:theme xmlns:a="http://schemas.openxmlformats.org/drawingml/2006/main" name="han breed">
  <a:themeElements>
    <a:clrScheme name="HAN">
      <a:dk1>
        <a:sysClr val="windowText" lastClr="000000"/>
      </a:dk1>
      <a:lt1>
        <a:sysClr val="window" lastClr="FFFFFF"/>
      </a:lt1>
      <a:dk2>
        <a:srgbClr val="E50056"/>
      </a:dk2>
      <a:lt2>
        <a:srgbClr val="F8F8F8"/>
      </a:lt2>
      <a:accent1>
        <a:srgbClr val="000000"/>
      </a:accent1>
      <a:accent2>
        <a:srgbClr val="454545"/>
      </a:accent2>
      <a:accent3>
        <a:srgbClr val="757575"/>
      </a:accent3>
      <a:accent4>
        <a:srgbClr val="919191"/>
      </a:accent4>
      <a:accent5>
        <a:srgbClr val="E3E3E3"/>
      </a:accent5>
      <a:accent6>
        <a:srgbClr val="F8F8F8"/>
      </a:accent6>
      <a:hlink>
        <a:srgbClr val="000000"/>
      </a:hlink>
      <a:folHlink>
        <a:srgbClr val="000000"/>
      </a:folHlink>
    </a:clrScheme>
    <a:fontScheme name="HAN-PP">
      <a:majorFont>
        <a:latin typeface="Avenir Next Condensed Medium"/>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an breed" id="{9D6F46CE-47CC-44AE-89CE-626ABE997907}" vid="{E0DD1E49-3AD3-4C6F-AE99-80462DBBAC18}"/>
    </a:ext>
  </a:ext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Studiejaar xmlns="03d424e4-0af8-4d19-b933-0ccd0bfd285d" xsi:nil="true"/>
    <Soort xmlns="c52c4310-a5e0-489a-8683-ececf8116214">Presentatie</Soort>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6DC7391EE66146BD02238A2C988515" ma:contentTypeVersion="2" ma:contentTypeDescription="Een nieuw document maken." ma:contentTypeScope="" ma:versionID="4ebbf258ebc4172e9542d7e95f99e5c7">
  <xsd:schema xmlns:xsd="http://www.w3.org/2001/XMLSchema" xmlns:xs="http://www.w3.org/2001/XMLSchema" xmlns:p="http://schemas.microsoft.com/office/2006/metadata/properties" xmlns:ns2="03d424e4-0af8-4d19-b933-0ccd0bfd285d" xmlns:ns3="c52c4310-a5e0-489a-8683-ececf8116214" targetNamespace="http://schemas.microsoft.com/office/2006/metadata/properties" ma:root="true" ma:fieldsID="5ee5978631cee9c2d2f73be429c9a2b2" ns2:_="" ns3:_="">
    <xsd:import namespace="03d424e4-0af8-4d19-b933-0ccd0bfd285d"/>
    <xsd:import namespace="c52c4310-a5e0-489a-8683-ececf8116214"/>
    <xsd:element name="properties">
      <xsd:complexType>
        <xsd:sequence>
          <xsd:element name="documentManagement">
            <xsd:complexType>
              <xsd:all>
                <xsd:element ref="ns2:Studiejaar" minOccurs="0"/>
                <xsd:element ref="ns3:Soor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d424e4-0af8-4d19-b933-0ccd0bfd285d" elementFormDefault="qualified">
    <xsd:import namespace="http://schemas.microsoft.com/office/2006/documentManagement/types"/>
    <xsd:import namespace="http://schemas.microsoft.com/office/infopath/2007/PartnerControls"/>
    <xsd:element name="Studiejaar" ma:index="8" nillable="true" ma:displayName="Studiejaar" ma:format="Dropdown" ma:internalName="Studiejaar">
      <xsd:simpleType>
        <xsd:restriction base="dms:Choice">
          <xsd:enumeration value="2017-2018"/>
          <xsd:enumeration value="2018-2019"/>
          <xsd:enumeration value="2019-2020"/>
        </xsd:restriction>
      </xsd:simpleType>
    </xsd:element>
  </xsd:schema>
  <xsd:schema xmlns:xsd="http://www.w3.org/2001/XMLSchema" xmlns:xs="http://www.w3.org/2001/XMLSchema" xmlns:dms="http://schemas.microsoft.com/office/2006/documentManagement/types" xmlns:pc="http://schemas.microsoft.com/office/infopath/2007/PartnerControls" targetNamespace="c52c4310-a5e0-489a-8683-ececf8116214" elementFormDefault="qualified">
    <xsd:import namespace="http://schemas.microsoft.com/office/2006/documentManagement/types"/>
    <xsd:import namespace="http://schemas.microsoft.com/office/infopath/2007/PartnerControls"/>
    <xsd:element name="Soort" ma:index="9" nillable="true" ma:displayName="Soort" ma:format="RadioButtons" ma:internalName="Soort">
      <xsd:simpleType>
        <xsd:restriction base="dms:Choice">
          <xsd:enumeration value="Eventweek"/>
          <xsd:enumeration value="Open dagen"/>
          <xsd:enumeration value="Beleid"/>
          <xsd:enumeration value="Alumni"/>
          <xsd:enumeration value="Externe Expo"/>
          <xsd:enumeration value="Interne Expo"/>
          <xsd:enumeration value="Presentatie"/>
          <xsd:enumeration value="Visualisatie"/>
          <xsd:enumeration value="Overig"/>
          <xsd:enumeration value="Semester poster"/>
          <xsd:enumeration value="Notulen"/>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F85525-49C5-4ED6-87DA-AA40098D1E58}">
  <ds:schemaRefs>
    <ds:schemaRef ds:uri="http://schemas.microsoft.com/office/2006/documentManagement/types"/>
    <ds:schemaRef ds:uri="http://purl.org/dc/elements/1.1/"/>
    <ds:schemaRef ds:uri="http://purl.org/dc/terms/"/>
    <ds:schemaRef ds:uri="http://schemas.openxmlformats.org/package/2006/metadata/core-properties"/>
    <ds:schemaRef ds:uri="http://www.w3.org/XML/1998/namespace"/>
    <ds:schemaRef ds:uri="http://schemas.microsoft.com/office/2006/metadata/properties"/>
    <ds:schemaRef ds:uri="http://purl.org/dc/dcmitype/"/>
    <ds:schemaRef ds:uri="http://schemas.microsoft.com/office/infopath/2007/PartnerControls"/>
    <ds:schemaRef ds:uri="03d424e4-0af8-4d19-b933-0ccd0bfd285d"/>
    <ds:schemaRef ds:uri="c52c4310-a5e0-489a-8683-ececf8116214"/>
  </ds:schemaRefs>
</ds:datastoreItem>
</file>

<file path=customXml/itemProps2.xml><?xml version="1.0" encoding="utf-8"?>
<ds:datastoreItem xmlns:ds="http://schemas.openxmlformats.org/officeDocument/2006/customXml" ds:itemID="{BAAD1BE4-5F1A-473A-8657-84AA7AD0E9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d424e4-0af8-4d19-b933-0ccd0bfd285d"/>
    <ds:schemaRef ds:uri="c52c4310-a5e0-489a-8683-ececf81162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FFC0B05-2F37-46DA-8937-51C6EDA744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HAN Smal</Template>
  <TotalTime>0</TotalTime>
  <Words>1136</Words>
  <Application>Microsoft Office PowerPoint</Application>
  <PresentationFormat>On-screen Show (4:3)</PresentationFormat>
  <Paragraphs>136</Paragraphs>
  <Slides>24</Slides>
  <Notes>16</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Avenir Next Condensed</vt:lpstr>
      <vt:lpstr>Avenir Next Condensed Medium</vt:lpstr>
      <vt:lpstr>Calibri</vt:lpstr>
      <vt:lpstr>Cambria Math</vt:lpstr>
      <vt:lpstr>Tahoma</vt:lpstr>
      <vt:lpstr>HAN Smal</vt:lpstr>
      <vt:lpstr>han breed</vt:lpstr>
      <vt:lpstr>PowerPoint Presentation</vt:lpstr>
      <vt:lpstr>INHOUD WORKSHOP</vt:lpstr>
      <vt:lpstr>Mijn 1e Aha-erlebnis</vt:lpstr>
      <vt:lpstr>PowerPoint Presentation</vt:lpstr>
      <vt:lpstr>Dubbel integreren van versnelling</vt:lpstr>
      <vt:lpstr>Ruis</vt:lpstr>
      <vt:lpstr>Mijn 2e aha-erlebnis</vt:lpstr>
      <vt:lpstr>Mijn 2e aha-erlebnis</vt:lpstr>
      <vt:lpstr>PowerPoint Presentation</vt:lpstr>
      <vt:lpstr>Mijn 2e aha-erlebnis</vt:lpstr>
      <vt:lpstr>Mijn 2e aha-erlebnis</vt:lpstr>
      <vt:lpstr>Mijn 2e aha-erlebnis</vt:lpstr>
      <vt:lpstr>Mijn 2e aha-erlebnis</vt:lpstr>
      <vt:lpstr>PowerPoint Presentation</vt:lpstr>
      <vt:lpstr>PowerPoint Presentation</vt:lpstr>
      <vt:lpstr>CONVOLUTION AND CORRELATION</vt:lpstr>
      <vt:lpstr>PowerPoint Presentation</vt:lpstr>
      <vt:lpstr>INVULLING VAN HET KERNEL</vt:lpstr>
      <vt:lpstr>Mijn 2e aha-erlebnis</vt:lpstr>
      <vt:lpstr>DE HOUGH TRANSFORMATIE</vt:lpstr>
      <vt:lpstr>DE HOUGH TRANSFORMATIE</vt:lpstr>
      <vt:lpstr>Mijn 2e aha-erlebnis</vt:lpstr>
      <vt:lpstr>PowerPoint Presentation</vt:lpstr>
      <vt:lpstr>CONCLUSIE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Constant</dc:creator>
  <cp:lastModifiedBy>Roel Jansen</cp:lastModifiedBy>
  <cp:revision>239</cp:revision>
  <dcterms:created xsi:type="dcterms:W3CDTF">2013-01-30T13:10:53Z</dcterms:created>
  <dcterms:modified xsi:type="dcterms:W3CDTF">2022-04-11T09:33:49Z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0x010100AA6DC7391EE66146BD02238A2C988515</vt:lpwstr>
  </property>
  <property fmtid="{D5CDD505-2E9C-101B-9397-08002B2CF9AE}" pid="3" name="Order">
    <vt:r8>469700</vt:r8>
  </property>
  <property fmtid="{D5CDD505-2E9C-101B-9397-08002B2CF9AE}" pid="4" name="xd_ProgID">
    <vt:lpwstr/>
  </property>
  <property fmtid="{D5CDD505-2E9C-101B-9397-08002B2CF9AE}" pid="5" name="TemplateUrl">
    <vt:lpwstr/>
  </property>
</Properties>
</file>